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2" r:id="rId2"/>
    <p:sldId id="271" r:id="rId3"/>
    <p:sldId id="273" r:id="rId4"/>
    <p:sldId id="275" r:id="rId5"/>
    <p:sldId id="257" r:id="rId6"/>
    <p:sldId id="268" r:id="rId7"/>
    <p:sldId id="258" r:id="rId8"/>
    <p:sldId id="259" r:id="rId9"/>
    <p:sldId id="262" r:id="rId10"/>
    <p:sldId id="260" r:id="rId11"/>
    <p:sldId id="261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894" autoAdjust="0"/>
  </p:normalViewPr>
  <p:slideViewPr>
    <p:cSldViewPr>
      <p:cViewPr varScale="1">
        <p:scale>
          <a:sx n="51" d="100"/>
          <a:sy n="51" d="100"/>
        </p:scale>
        <p:origin x="-19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BD435D-5688-45E2-91D5-90B67D1E6BC7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963578-FBAC-4CBC-955C-0BEE27A5FD85}">
      <dgm:prSet phldrT="[Text]"/>
      <dgm:spPr/>
      <dgm:t>
        <a:bodyPr/>
        <a:lstStyle/>
        <a:p>
          <a:r>
            <a:rPr lang="en-US" dirty="0" smtClean="0"/>
            <a:t>Upstream</a:t>
          </a:r>
          <a:endParaRPr lang="en-US" dirty="0"/>
        </a:p>
      </dgm:t>
    </dgm:pt>
    <dgm:pt modelId="{72264713-3F49-4C54-A6D6-FE5C39134C52}" type="parTrans" cxnId="{1CCB08CA-CB46-46BA-A5AA-2378B1A51303}">
      <dgm:prSet/>
      <dgm:spPr/>
      <dgm:t>
        <a:bodyPr/>
        <a:lstStyle/>
        <a:p>
          <a:endParaRPr lang="en-US"/>
        </a:p>
      </dgm:t>
    </dgm:pt>
    <dgm:pt modelId="{FB00CEC8-EACD-4B14-BFB5-55066EDE7AB4}" type="sibTrans" cxnId="{1CCB08CA-CB46-46BA-A5AA-2378B1A51303}">
      <dgm:prSet/>
      <dgm:spPr/>
      <dgm:t>
        <a:bodyPr/>
        <a:lstStyle/>
        <a:p>
          <a:endParaRPr lang="en-US"/>
        </a:p>
      </dgm:t>
    </dgm:pt>
    <dgm:pt modelId="{6FD06118-E98D-49A0-A55D-A884DB334845}">
      <dgm:prSet phldrT="[Text]"/>
      <dgm:spPr/>
      <dgm:t>
        <a:bodyPr/>
        <a:lstStyle/>
        <a:p>
          <a:r>
            <a:rPr lang="en-US" dirty="0" smtClean="0"/>
            <a:t>Suppliers</a:t>
          </a:r>
          <a:endParaRPr lang="en-US" dirty="0"/>
        </a:p>
      </dgm:t>
    </dgm:pt>
    <dgm:pt modelId="{3E79BD8E-5B7B-409B-B5F3-844EC99EB39A}" type="parTrans" cxnId="{F39BA6A3-C678-49FE-A155-BB2D523E08FC}">
      <dgm:prSet/>
      <dgm:spPr/>
      <dgm:t>
        <a:bodyPr/>
        <a:lstStyle/>
        <a:p>
          <a:endParaRPr lang="en-US"/>
        </a:p>
      </dgm:t>
    </dgm:pt>
    <dgm:pt modelId="{A3A95229-FE28-467E-8AEE-EBB16BA3E163}" type="sibTrans" cxnId="{F39BA6A3-C678-49FE-A155-BB2D523E08FC}">
      <dgm:prSet/>
      <dgm:spPr/>
      <dgm:t>
        <a:bodyPr/>
        <a:lstStyle/>
        <a:p>
          <a:endParaRPr lang="en-US"/>
        </a:p>
      </dgm:t>
    </dgm:pt>
    <dgm:pt modelId="{A9DB2245-0FC8-43B8-848E-DD2EA94B2FD2}">
      <dgm:prSet phldrT="[Text]"/>
      <dgm:spPr/>
      <dgm:t>
        <a:bodyPr/>
        <a:lstStyle/>
        <a:p>
          <a:r>
            <a:rPr lang="en-US" dirty="0" smtClean="0"/>
            <a:t>Master File</a:t>
          </a:r>
          <a:endParaRPr lang="en-US" dirty="0"/>
        </a:p>
      </dgm:t>
    </dgm:pt>
    <dgm:pt modelId="{AB55034B-1489-4D0B-8D19-07A714A6CC56}" type="parTrans" cxnId="{C7571E2F-D2C7-4A5E-9161-471C910F1495}">
      <dgm:prSet/>
      <dgm:spPr/>
      <dgm:t>
        <a:bodyPr/>
        <a:lstStyle/>
        <a:p>
          <a:endParaRPr lang="en-US"/>
        </a:p>
      </dgm:t>
    </dgm:pt>
    <dgm:pt modelId="{6F94886C-6557-4E8F-A988-933405A93AA4}" type="sibTrans" cxnId="{C7571E2F-D2C7-4A5E-9161-471C910F1495}">
      <dgm:prSet/>
      <dgm:spPr/>
      <dgm:t>
        <a:bodyPr/>
        <a:lstStyle/>
        <a:p>
          <a:endParaRPr lang="en-US"/>
        </a:p>
      </dgm:t>
    </dgm:pt>
    <dgm:pt modelId="{0C88DEFD-956A-4737-894A-1685E995F81C}">
      <dgm:prSet phldrT="[Text]"/>
      <dgm:spPr/>
      <dgm:t>
        <a:bodyPr/>
        <a:lstStyle/>
        <a:p>
          <a:r>
            <a:rPr lang="en-US" dirty="0" smtClean="0"/>
            <a:t>Lawson Materials Management Information System (MMIS)</a:t>
          </a:r>
          <a:endParaRPr lang="en-US" dirty="0"/>
        </a:p>
      </dgm:t>
    </dgm:pt>
    <dgm:pt modelId="{70B372C8-CBF3-46D6-B62F-98255045DC6E}" type="parTrans" cxnId="{8CF973B0-52EE-4B60-84F4-C50B02D6021D}">
      <dgm:prSet/>
      <dgm:spPr/>
      <dgm:t>
        <a:bodyPr/>
        <a:lstStyle/>
        <a:p>
          <a:endParaRPr lang="en-US"/>
        </a:p>
      </dgm:t>
    </dgm:pt>
    <dgm:pt modelId="{F175C7BB-52FE-4E80-90D3-F32A053D4CF5}" type="sibTrans" cxnId="{8CF973B0-52EE-4B60-84F4-C50B02D6021D}">
      <dgm:prSet/>
      <dgm:spPr/>
      <dgm:t>
        <a:bodyPr/>
        <a:lstStyle/>
        <a:p>
          <a:endParaRPr lang="en-US"/>
        </a:p>
      </dgm:t>
    </dgm:pt>
    <dgm:pt modelId="{DB97D26D-20CD-415E-A951-6F3D75087536}">
      <dgm:prSet phldrT="[Text]"/>
      <dgm:spPr/>
      <dgm:t>
        <a:bodyPr/>
        <a:lstStyle/>
        <a:p>
          <a:r>
            <a:rPr lang="en-US" dirty="0" smtClean="0"/>
            <a:t>Users</a:t>
          </a:r>
          <a:endParaRPr lang="en-US" dirty="0"/>
        </a:p>
      </dgm:t>
    </dgm:pt>
    <dgm:pt modelId="{DBDEB168-91D0-4417-A58F-209EA4596199}" type="parTrans" cxnId="{6EC739A4-33E8-4B26-B2BE-66A3D51A1807}">
      <dgm:prSet/>
      <dgm:spPr/>
      <dgm:t>
        <a:bodyPr/>
        <a:lstStyle/>
        <a:p>
          <a:endParaRPr lang="en-US"/>
        </a:p>
      </dgm:t>
    </dgm:pt>
    <dgm:pt modelId="{A1DF5074-3551-4F9C-AA90-BFAA91DB0CF1}" type="sibTrans" cxnId="{6EC739A4-33E8-4B26-B2BE-66A3D51A1807}">
      <dgm:prSet/>
      <dgm:spPr/>
      <dgm:t>
        <a:bodyPr/>
        <a:lstStyle/>
        <a:p>
          <a:endParaRPr lang="en-US"/>
        </a:p>
      </dgm:t>
    </dgm:pt>
    <dgm:pt modelId="{F01C3904-4FF9-45BA-A7C9-B0BB164FB256}">
      <dgm:prSet phldrT="[Text]"/>
      <dgm:spPr/>
      <dgm:t>
        <a:bodyPr/>
        <a:lstStyle/>
        <a:p>
          <a:r>
            <a:rPr lang="en-US" dirty="0" smtClean="0"/>
            <a:t>Admin</a:t>
          </a:r>
          <a:endParaRPr lang="en-US" dirty="0"/>
        </a:p>
      </dgm:t>
    </dgm:pt>
    <dgm:pt modelId="{D59EA164-67D1-4A00-81A7-8B18CE5B3821}" type="parTrans" cxnId="{762BD88E-7F51-47FB-8567-BA529EE8AE33}">
      <dgm:prSet/>
      <dgm:spPr/>
      <dgm:t>
        <a:bodyPr/>
        <a:lstStyle/>
        <a:p>
          <a:endParaRPr lang="en-US"/>
        </a:p>
      </dgm:t>
    </dgm:pt>
    <dgm:pt modelId="{A2B8E739-B88F-4B03-82AD-44E0C802CA61}" type="sibTrans" cxnId="{762BD88E-7F51-47FB-8567-BA529EE8AE33}">
      <dgm:prSet/>
      <dgm:spPr/>
      <dgm:t>
        <a:bodyPr/>
        <a:lstStyle/>
        <a:p>
          <a:endParaRPr lang="en-US"/>
        </a:p>
      </dgm:t>
    </dgm:pt>
    <dgm:pt modelId="{7AD11416-F188-4EF4-92E2-6EF73BB58D37}">
      <dgm:prSet phldrT="[Text]"/>
      <dgm:spPr/>
      <dgm:t>
        <a:bodyPr/>
        <a:lstStyle/>
        <a:p>
          <a:r>
            <a:rPr lang="en-US" dirty="0" smtClean="0"/>
            <a:t>Downstream</a:t>
          </a:r>
          <a:endParaRPr lang="en-US" dirty="0"/>
        </a:p>
      </dgm:t>
    </dgm:pt>
    <dgm:pt modelId="{E5AE40CB-C6B0-43D5-9AAF-D5D325F2EA6E}" type="parTrans" cxnId="{BA0CBE83-D65F-4F36-B865-E9E3AE89CC32}">
      <dgm:prSet/>
      <dgm:spPr/>
      <dgm:t>
        <a:bodyPr/>
        <a:lstStyle/>
        <a:p>
          <a:endParaRPr lang="en-US"/>
        </a:p>
      </dgm:t>
    </dgm:pt>
    <dgm:pt modelId="{C2039902-6865-47F0-ACD4-ABD9F36295E3}" type="sibTrans" cxnId="{BA0CBE83-D65F-4F36-B865-E9E3AE89CC32}">
      <dgm:prSet/>
      <dgm:spPr/>
      <dgm:t>
        <a:bodyPr/>
        <a:lstStyle/>
        <a:p>
          <a:endParaRPr lang="en-US"/>
        </a:p>
      </dgm:t>
    </dgm:pt>
    <dgm:pt modelId="{82CD0901-9D3B-4BF8-8A1B-B024AAE66F01}">
      <dgm:prSet phldrT="[Text]"/>
      <dgm:spPr/>
      <dgm:t>
        <a:bodyPr/>
        <a:lstStyle/>
        <a:p>
          <a:r>
            <a:rPr lang="en-US" dirty="0" smtClean="0"/>
            <a:t>Suppliers</a:t>
          </a:r>
          <a:endParaRPr lang="en-US" dirty="0"/>
        </a:p>
      </dgm:t>
    </dgm:pt>
    <dgm:pt modelId="{91A6F6D2-14FE-4552-A68B-6A64D2AFC939}" type="parTrans" cxnId="{D7B50063-FD22-4E43-839C-B5065F7EB4F0}">
      <dgm:prSet/>
      <dgm:spPr/>
      <dgm:t>
        <a:bodyPr/>
        <a:lstStyle/>
        <a:p>
          <a:endParaRPr lang="en-US"/>
        </a:p>
      </dgm:t>
    </dgm:pt>
    <dgm:pt modelId="{EB56E6A8-DF37-4C0A-BF25-2CCDC8DB3567}" type="sibTrans" cxnId="{D7B50063-FD22-4E43-839C-B5065F7EB4F0}">
      <dgm:prSet/>
      <dgm:spPr/>
      <dgm:t>
        <a:bodyPr/>
        <a:lstStyle/>
        <a:p>
          <a:endParaRPr lang="en-US"/>
        </a:p>
      </dgm:t>
    </dgm:pt>
    <dgm:pt modelId="{EEC57C78-62B8-4ED0-BF49-B77EF0BA218D}">
      <dgm:prSet phldrT="[Text]"/>
      <dgm:spPr/>
      <dgm:t>
        <a:bodyPr/>
        <a:lstStyle/>
        <a:p>
          <a:r>
            <a:rPr lang="en-US" dirty="0" smtClean="0"/>
            <a:t>Oracle, </a:t>
          </a:r>
          <a:r>
            <a:rPr lang="en-US" dirty="0" err="1" smtClean="0"/>
            <a:t>Healthquest</a:t>
          </a:r>
          <a:r>
            <a:rPr lang="en-US" dirty="0" smtClean="0"/>
            <a:t>, Crystal Reports</a:t>
          </a:r>
          <a:endParaRPr lang="en-US" dirty="0"/>
        </a:p>
      </dgm:t>
    </dgm:pt>
    <dgm:pt modelId="{A7DD1859-0CC5-44E3-B427-DC2791F5F3DC}" type="parTrans" cxnId="{2CDDDDC4-F158-46D7-BC4A-EFEA689B6380}">
      <dgm:prSet/>
      <dgm:spPr/>
      <dgm:t>
        <a:bodyPr/>
        <a:lstStyle/>
        <a:p>
          <a:endParaRPr lang="en-US"/>
        </a:p>
      </dgm:t>
    </dgm:pt>
    <dgm:pt modelId="{655A6006-E14C-48F7-8022-37278054AF46}" type="sibTrans" cxnId="{2CDDDDC4-F158-46D7-BC4A-EFEA689B6380}">
      <dgm:prSet/>
      <dgm:spPr/>
      <dgm:t>
        <a:bodyPr/>
        <a:lstStyle/>
        <a:p>
          <a:endParaRPr lang="en-US"/>
        </a:p>
      </dgm:t>
    </dgm:pt>
    <dgm:pt modelId="{F0C6FC56-6F80-407D-B807-51CF9B25B089}" type="pres">
      <dgm:prSet presAssocID="{74BD435D-5688-45E2-91D5-90B67D1E6BC7}" presName="Name0" presStyleCnt="0">
        <dgm:presLayoutVars>
          <dgm:dir/>
          <dgm:animLvl val="lvl"/>
          <dgm:resizeHandles val="exact"/>
        </dgm:presLayoutVars>
      </dgm:prSet>
      <dgm:spPr/>
    </dgm:pt>
    <dgm:pt modelId="{39E91E23-DE6F-489D-A343-74E7AF11CCB0}" type="pres">
      <dgm:prSet presAssocID="{7AD11416-F188-4EF4-92E2-6EF73BB58D37}" presName="boxAndChildren" presStyleCnt="0"/>
      <dgm:spPr/>
    </dgm:pt>
    <dgm:pt modelId="{F165E62A-A181-4FBC-8366-F59C6E46589B}" type="pres">
      <dgm:prSet presAssocID="{7AD11416-F188-4EF4-92E2-6EF73BB58D37}" presName="parentTextBox" presStyleLbl="node1" presStyleIdx="0" presStyleCnt="3"/>
      <dgm:spPr/>
    </dgm:pt>
    <dgm:pt modelId="{04801302-25C2-4321-A1FC-D09DD54F53DB}" type="pres">
      <dgm:prSet presAssocID="{7AD11416-F188-4EF4-92E2-6EF73BB58D37}" presName="entireBox" presStyleLbl="node1" presStyleIdx="0" presStyleCnt="3"/>
      <dgm:spPr/>
    </dgm:pt>
    <dgm:pt modelId="{FB936990-5327-4770-BD4E-9C2DE8274DB4}" type="pres">
      <dgm:prSet presAssocID="{7AD11416-F188-4EF4-92E2-6EF73BB58D37}" presName="descendantBox" presStyleCnt="0"/>
      <dgm:spPr/>
    </dgm:pt>
    <dgm:pt modelId="{E496AF4B-C8F2-4066-8F02-F8DA7BEB5B9A}" type="pres">
      <dgm:prSet presAssocID="{82CD0901-9D3B-4BF8-8A1B-B024AAE66F01}" presName="childTextBox" presStyleLbl="fgAccFollowNode1" presStyleIdx="0" presStyleCnt="6">
        <dgm:presLayoutVars>
          <dgm:bulletEnabled val="1"/>
        </dgm:presLayoutVars>
      </dgm:prSet>
      <dgm:spPr/>
    </dgm:pt>
    <dgm:pt modelId="{97126382-65FB-4562-9DCC-9C9936550E93}" type="pres">
      <dgm:prSet presAssocID="{EEC57C78-62B8-4ED0-BF49-B77EF0BA218D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6DAC33-CB6A-4E8A-B4AB-598519D2A2B8}" type="pres">
      <dgm:prSet presAssocID="{F175C7BB-52FE-4E80-90D3-F32A053D4CF5}" presName="sp" presStyleCnt="0"/>
      <dgm:spPr/>
    </dgm:pt>
    <dgm:pt modelId="{2FC93247-0383-4D91-88E8-35A27BE1DA16}" type="pres">
      <dgm:prSet presAssocID="{0C88DEFD-956A-4737-894A-1685E995F81C}" presName="arrowAndChildren" presStyleCnt="0"/>
      <dgm:spPr/>
    </dgm:pt>
    <dgm:pt modelId="{BB4C8599-DE2C-4EB7-B812-4622D0DDC12D}" type="pres">
      <dgm:prSet presAssocID="{0C88DEFD-956A-4737-894A-1685E995F81C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70342714-E25A-48ED-8BC2-8D25D6AB77CE}" type="pres">
      <dgm:prSet presAssocID="{0C88DEFD-956A-4737-894A-1685E995F81C}" presName="arrow" presStyleLbl="node1" presStyleIdx="1" presStyleCnt="3"/>
      <dgm:spPr/>
      <dgm:t>
        <a:bodyPr/>
        <a:lstStyle/>
        <a:p>
          <a:endParaRPr lang="en-US"/>
        </a:p>
      </dgm:t>
    </dgm:pt>
    <dgm:pt modelId="{445A6C4E-C307-45CC-B918-E86271566CBD}" type="pres">
      <dgm:prSet presAssocID="{0C88DEFD-956A-4737-894A-1685E995F81C}" presName="descendantArrow" presStyleCnt="0"/>
      <dgm:spPr/>
    </dgm:pt>
    <dgm:pt modelId="{38F768C4-3638-436D-879D-FA80171EA1DB}" type="pres">
      <dgm:prSet presAssocID="{DB97D26D-20CD-415E-A951-6F3D75087536}" presName="childTextArrow" presStyleLbl="fgAccFollowNode1" presStyleIdx="2" presStyleCnt="6">
        <dgm:presLayoutVars>
          <dgm:bulletEnabled val="1"/>
        </dgm:presLayoutVars>
      </dgm:prSet>
      <dgm:spPr/>
    </dgm:pt>
    <dgm:pt modelId="{35FA3A7B-2DA1-4323-8CE4-8EB7C5B621E6}" type="pres">
      <dgm:prSet presAssocID="{F01C3904-4FF9-45BA-A7C9-B0BB164FB256}" presName="childTextArrow" presStyleLbl="fgAccFollowNode1" presStyleIdx="3" presStyleCnt="6">
        <dgm:presLayoutVars>
          <dgm:bulletEnabled val="1"/>
        </dgm:presLayoutVars>
      </dgm:prSet>
      <dgm:spPr/>
    </dgm:pt>
    <dgm:pt modelId="{F5408A1A-19AE-471C-949D-DA5163F87137}" type="pres">
      <dgm:prSet presAssocID="{FB00CEC8-EACD-4B14-BFB5-55066EDE7AB4}" presName="sp" presStyleCnt="0"/>
      <dgm:spPr/>
    </dgm:pt>
    <dgm:pt modelId="{6154A51B-C881-486B-B1E8-2986E838E441}" type="pres">
      <dgm:prSet presAssocID="{B4963578-FBAC-4CBC-955C-0BEE27A5FD85}" presName="arrowAndChildren" presStyleCnt="0"/>
      <dgm:spPr/>
    </dgm:pt>
    <dgm:pt modelId="{2BDE1E02-E1F4-4100-90F3-735C0455C23B}" type="pres">
      <dgm:prSet presAssocID="{B4963578-FBAC-4CBC-955C-0BEE27A5FD85}" presName="parentTextArrow" presStyleLbl="node1" presStyleIdx="1" presStyleCnt="3"/>
      <dgm:spPr/>
    </dgm:pt>
    <dgm:pt modelId="{B65A843F-13C6-4613-97C1-6463732DD02F}" type="pres">
      <dgm:prSet presAssocID="{B4963578-FBAC-4CBC-955C-0BEE27A5FD85}" presName="arrow" presStyleLbl="node1" presStyleIdx="2" presStyleCnt="3"/>
      <dgm:spPr/>
    </dgm:pt>
    <dgm:pt modelId="{0D013110-CAD4-4C05-B5DA-49B974F47F61}" type="pres">
      <dgm:prSet presAssocID="{B4963578-FBAC-4CBC-955C-0BEE27A5FD85}" presName="descendantArrow" presStyleCnt="0"/>
      <dgm:spPr/>
    </dgm:pt>
    <dgm:pt modelId="{74AB6BCA-C8B9-4A01-8616-A09BC3187543}" type="pres">
      <dgm:prSet presAssocID="{6FD06118-E98D-49A0-A55D-A884DB334845}" presName="childTextArrow" presStyleLbl="fgAccFollowNode1" presStyleIdx="4" presStyleCnt="6">
        <dgm:presLayoutVars>
          <dgm:bulletEnabled val="1"/>
        </dgm:presLayoutVars>
      </dgm:prSet>
      <dgm:spPr/>
    </dgm:pt>
    <dgm:pt modelId="{510122EB-25B7-4B00-81A6-F2FB44758590}" type="pres">
      <dgm:prSet presAssocID="{A9DB2245-0FC8-43B8-848E-DD2EA94B2FD2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9EC6D77A-329D-44CB-9482-A82970B2000A}" type="presOf" srcId="{6FD06118-E98D-49A0-A55D-A884DB334845}" destId="{74AB6BCA-C8B9-4A01-8616-A09BC3187543}" srcOrd="0" destOrd="0" presId="urn:microsoft.com/office/officeart/2005/8/layout/process4"/>
    <dgm:cxn modelId="{762BD88E-7F51-47FB-8567-BA529EE8AE33}" srcId="{0C88DEFD-956A-4737-894A-1685E995F81C}" destId="{F01C3904-4FF9-45BA-A7C9-B0BB164FB256}" srcOrd="1" destOrd="0" parTransId="{D59EA164-67D1-4A00-81A7-8B18CE5B3821}" sibTransId="{A2B8E739-B88F-4B03-82AD-44E0C802CA61}"/>
    <dgm:cxn modelId="{2F2C16FC-77E1-40C6-B6D8-674050175639}" type="presOf" srcId="{0C88DEFD-956A-4737-894A-1685E995F81C}" destId="{70342714-E25A-48ED-8BC2-8D25D6AB77CE}" srcOrd="1" destOrd="0" presId="urn:microsoft.com/office/officeart/2005/8/layout/process4"/>
    <dgm:cxn modelId="{6EC739A4-33E8-4B26-B2BE-66A3D51A1807}" srcId="{0C88DEFD-956A-4737-894A-1685E995F81C}" destId="{DB97D26D-20CD-415E-A951-6F3D75087536}" srcOrd="0" destOrd="0" parTransId="{DBDEB168-91D0-4417-A58F-209EA4596199}" sibTransId="{A1DF5074-3551-4F9C-AA90-BFAA91DB0CF1}"/>
    <dgm:cxn modelId="{8CF973B0-52EE-4B60-84F4-C50B02D6021D}" srcId="{74BD435D-5688-45E2-91D5-90B67D1E6BC7}" destId="{0C88DEFD-956A-4737-894A-1685E995F81C}" srcOrd="1" destOrd="0" parTransId="{70B372C8-CBF3-46D6-B62F-98255045DC6E}" sibTransId="{F175C7BB-52FE-4E80-90D3-F32A053D4CF5}"/>
    <dgm:cxn modelId="{C7571E2F-D2C7-4A5E-9161-471C910F1495}" srcId="{B4963578-FBAC-4CBC-955C-0BEE27A5FD85}" destId="{A9DB2245-0FC8-43B8-848E-DD2EA94B2FD2}" srcOrd="1" destOrd="0" parTransId="{AB55034B-1489-4D0B-8D19-07A714A6CC56}" sibTransId="{6F94886C-6557-4E8F-A988-933405A93AA4}"/>
    <dgm:cxn modelId="{F39BA6A3-C678-49FE-A155-BB2D523E08FC}" srcId="{B4963578-FBAC-4CBC-955C-0BEE27A5FD85}" destId="{6FD06118-E98D-49A0-A55D-A884DB334845}" srcOrd="0" destOrd="0" parTransId="{3E79BD8E-5B7B-409B-B5F3-844EC99EB39A}" sibTransId="{A3A95229-FE28-467E-8AEE-EBB16BA3E163}"/>
    <dgm:cxn modelId="{FCE6CF69-4D65-47B3-8BFD-FCA3016724C3}" type="presOf" srcId="{DB97D26D-20CD-415E-A951-6F3D75087536}" destId="{38F768C4-3638-436D-879D-FA80171EA1DB}" srcOrd="0" destOrd="0" presId="urn:microsoft.com/office/officeart/2005/8/layout/process4"/>
    <dgm:cxn modelId="{BA0CBE83-D65F-4F36-B865-E9E3AE89CC32}" srcId="{74BD435D-5688-45E2-91D5-90B67D1E6BC7}" destId="{7AD11416-F188-4EF4-92E2-6EF73BB58D37}" srcOrd="2" destOrd="0" parTransId="{E5AE40CB-C6B0-43D5-9AAF-D5D325F2EA6E}" sibTransId="{C2039902-6865-47F0-ACD4-ABD9F36295E3}"/>
    <dgm:cxn modelId="{F2992F65-C0D5-4FC5-95FF-C7046CDEBCC0}" type="presOf" srcId="{7AD11416-F188-4EF4-92E2-6EF73BB58D37}" destId="{F165E62A-A181-4FBC-8366-F59C6E46589B}" srcOrd="0" destOrd="0" presId="urn:microsoft.com/office/officeart/2005/8/layout/process4"/>
    <dgm:cxn modelId="{40C73ED1-ADA7-46C2-981C-D508EB5CB8D4}" type="presOf" srcId="{B4963578-FBAC-4CBC-955C-0BEE27A5FD85}" destId="{B65A843F-13C6-4613-97C1-6463732DD02F}" srcOrd="1" destOrd="0" presId="urn:microsoft.com/office/officeart/2005/8/layout/process4"/>
    <dgm:cxn modelId="{F2587C86-8FA6-43DF-8B76-EAE240C06C69}" type="presOf" srcId="{82CD0901-9D3B-4BF8-8A1B-B024AAE66F01}" destId="{E496AF4B-C8F2-4066-8F02-F8DA7BEB5B9A}" srcOrd="0" destOrd="0" presId="urn:microsoft.com/office/officeart/2005/8/layout/process4"/>
    <dgm:cxn modelId="{C70F71EE-2A7F-48A8-92E4-81058529F22A}" type="presOf" srcId="{F01C3904-4FF9-45BA-A7C9-B0BB164FB256}" destId="{35FA3A7B-2DA1-4323-8CE4-8EB7C5B621E6}" srcOrd="0" destOrd="0" presId="urn:microsoft.com/office/officeart/2005/8/layout/process4"/>
    <dgm:cxn modelId="{D3A34481-10C6-488B-B342-2221125318AB}" type="presOf" srcId="{B4963578-FBAC-4CBC-955C-0BEE27A5FD85}" destId="{2BDE1E02-E1F4-4100-90F3-735C0455C23B}" srcOrd="0" destOrd="0" presId="urn:microsoft.com/office/officeart/2005/8/layout/process4"/>
    <dgm:cxn modelId="{AB92C47C-8A23-4768-BCBD-5DB53A15541C}" type="presOf" srcId="{0C88DEFD-956A-4737-894A-1685E995F81C}" destId="{BB4C8599-DE2C-4EB7-B812-4622D0DDC12D}" srcOrd="0" destOrd="0" presId="urn:microsoft.com/office/officeart/2005/8/layout/process4"/>
    <dgm:cxn modelId="{F081B654-953A-46C3-9E69-7A19CB86C117}" type="presOf" srcId="{A9DB2245-0FC8-43B8-848E-DD2EA94B2FD2}" destId="{510122EB-25B7-4B00-81A6-F2FB44758590}" srcOrd="0" destOrd="0" presId="urn:microsoft.com/office/officeart/2005/8/layout/process4"/>
    <dgm:cxn modelId="{D7B50063-FD22-4E43-839C-B5065F7EB4F0}" srcId="{7AD11416-F188-4EF4-92E2-6EF73BB58D37}" destId="{82CD0901-9D3B-4BF8-8A1B-B024AAE66F01}" srcOrd="0" destOrd="0" parTransId="{91A6F6D2-14FE-4552-A68B-6A64D2AFC939}" sibTransId="{EB56E6A8-DF37-4C0A-BF25-2CCDC8DB3567}"/>
    <dgm:cxn modelId="{B7EC683A-883B-40AB-84D7-85A979E8A2D7}" type="presOf" srcId="{EEC57C78-62B8-4ED0-BF49-B77EF0BA218D}" destId="{97126382-65FB-4562-9DCC-9C9936550E93}" srcOrd="0" destOrd="0" presId="urn:microsoft.com/office/officeart/2005/8/layout/process4"/>
    <dgm:cxn modelId="{624F2218-7F61-460C-94BB-D90EE29C181D}" type="presOf" srcId="{74BD435D-5688-45E2-91D5-90B67D1E6BC7}" destId="{F0C6FC56-6F80-407D-B807-51CF9B25B089}" srcOrd="0" destOrd="0" presId="urn:microsoft.com/office/officeart/2005/8/layout/process4"/>
    <dgm:cxn modelId="{2CDDDDC4-F158-46D7-BC4A-EFEA689B6380}" srcId="{7AD11416-F188-4EF4-92E2-6EF73BB58D37}" destId="{EEC57C78-62B8-4ED0-BF49-B77EF0BA218D}" srcOrd="1" destOrd="0" parTransId="{A7DD1859-0CC5-44E3-B427-DC2791F5F3DC}" sibTransId="{655A6006-E14C-48F7-8022-37278054AF46}"/>
    <dgm:cxn modelId="{1CCB08CA-CB46-46BA-A5AA-2378B1A51303}" srcId="{74BD435D-5688-45E2-91D5-90B67D1E6BC7}" destId="{B4963578-FBAC-4CBC-955C-0BEE27A5FD85}" srcOrd="0" destOrd="0" parTransId="{72264713-3F49-4C54-A6D6-FE5C39134C52}" sibTransId="{FB00CEC8-EACD-4B14-BFB5-55066EDE7AB4}"/>
    <dgm:cxn modelId="{9788997A-AE6D-4E13-8FC2-83CEB05C8F79}" type="presOf" srcId="{7AD11416-F188-4EF4-92E2-6EF73BB58D37}" destId="{04801302-25C2-4321-A1FC-D09DD54F53DB}" srcOrd="1" destOrd="0" presId="urn:microsoft.com/office/officeart/2005/8/layout/process4"/>
    <dgm:cxn modelId="{F7F0BD6B-F180-40C0-A3ED-16C774470CA6}" type="presParOf" srcId="{F0C6FC56-6F80-407D-B807-51CF9B25B089}" destId="{39E91E23-DE6F-489D-A343-74E7AF11CCB0}" srcOrd="0" destOrd="0" presId="urn:microsoft.com/office/officeart/2005/8/layout/process4"/>
    <dgm:cxn modelId="{E94C1221-BDFE-41F1-AF9C-E4F77A7FDE81}" type="presParOf" srcId="{39E91E23-DE6F-489D-A343-74E7AF11CCB0}" destId="{F165E62A-A181-4FBC-8366-F59C6E46589B}" srcOrd="0" destOrd="0" presId="urn:microsoft.com/office/officeart/2005/8/layout/process4"/>
    <dgm:cxn modelId="{70C0A495-C912-4FDE-B7C3-A0988CE957A9}" type="presParOf" srcId="{39E91E23-DE6F-489D-A343-74E7AF11CCB0}" destId="{04801302-25C2-4321-A1FC-D09DD54F53DB}" srcOrd="1" destOrd="0" presId="urn:microsoft.com/office/officeart/2005/8/layout/process4"/>
    <dgm:cxn modelId="{E87BD031-8F6B-406F-97A2-A00F74FB1ABF}" type="presParOf" srcId="{39E91E23-DE6F-489D-A343-74E7AF11CCB0}" destId="{FB936990-5327-4770-BD4E-9C2DE8274DB4}" srcOrd="2" destOrd="0" presId="urn:microsoft.com/office/officeart/2005/8/layout/process4"/>
    <dgm:cxn modelId="{24615FCB-6AC6-4B30-B8EA-16C8BAE0C680}" type="presParOf" srcId="{FB936990-5327-4770-BD4E-9C2DE8274DB4}" destId="{E496AF4B-C8F2-4066-8F02-F8DA7BEB5B9A}" srcOrd="0" destOrd="0" presId="urn:microsoft.com/office/officeart/2005/8/layout/process4"/>
    <dgm:cxn modelId="{C6FEBDB7-4E95-4F36-A58E-2672DFBC55CC}" type="presParOf" srcId="{FB936990-5327-4770-BD4E-9C2DE8274DB4}" destId="{97126382-65FB-4562-9DCC-9C9936550E93}" srcOrd="1" destOrd="0" presId="urn:microsoft.com/office/officeart/2005/8/layout/process4"/>
    <dgm:cxn modelId="{9B866258-EBFE-4420-BAF1-066078A00353}" type="presParOf" srcId="{F0C6FC56-6F80-407D-B807-51CF9B25B089}" destId="{006DAC33-CB6A-4E8A-B4AB-598519D2A2B8}" srcOrd="1" destOrd="0" presId="urn:microsoft.com/office/officeart/2005/8/layout/process4"/>
    <dgm:cxn modelId="{AF433590-4A0C-4414-ADBF-B320F58F44A4}" type="presParOf" srcId="{F0C6FC56-6F80-407D-B807-51CF9B25B089}" destId="{2FC93247-0383-4D91-88E8-35A27BE1DA16}" srcOrd="2" destOrd="0" presId="urn:microsoft.com/office/officeart/2005/8/layout/process4"/>
    <dgm:cxn modelId="{A4AB73BF-E8F8-4348-A6D2-D19F217EF3D5}" type="presParOf" srcId="{2FC93247-0383-4D91-88E8-35A27BE1DA16}" destId="{BB4C8599-DE2C-4EB7-B812-4622D0DDC12D}" srcOrd="0" destOrd="0" presId="urn:microsoft.com/office/officeart/2005/8/layout/process4"/>
    <dgm:cxn modelId="{9D337529-A480-4F0A-9FA8-51B9931BD11E}" type="presParOf" srcId="{2FC93247-0383-4D91-88E8-35A27BE1DA16}" destId="{70342714-E25A-48ED-8BC2-8D25D6AB77CE}" srcOrd="1" destOrd="0" presId="urn:microsoft.com/office/officeart/2005/8/layout/process4"/>
    <dgm:cxn modelId="{D7D1A414-32B6-4934-ADD5-409E9B22B129}" type="presParOf" srcId="{2FC93247-0383-4D91-88E8-35A27BE1DA16}" destId="{445A6C4E-C307-45CC-B918-E86271566CBD}" srcOrd="2" destOrd="0" presId="urn:microsoft.com/office/officeart/2005/8/layout/process4"/>
    <dgm:cxn modelId="{A54C7835-408B-41D4-A230-19E419410760}" type="presParOf" srcId="{445A6C4E-C307-45CC-B918-E86271566CBD}" destId="{38F768C4-3638-436D-879D-FA80171EA1DB}" srcOrd="0" destOrd="0" presId="urn:microsoft.com/office/officeart/2005/8/layout/process4"/>
    <dgm:cxn modelId="{C048474B-58F0-4D81-BDB3-56D460FFAD0F}" type="presParOf" srcId="{445A6C4E-C307-45CC-B918-E86271566CBD}" destId="{35FA3A7B-2DA1-4323-8CE4-8EB7C5B621E6}" srcOrd="1" destOrd="0" presId="urn:microsoft.com/office/officeart/2005/8/layout/process4"/>
    <dgm:cxn modelId="{D770D586-D6E9-4926-85D9-33D14C6D65E2}" type="presParOf" srcId="{F0C6FC56-6F80-407D-B807-51CF9B25B089}" destId="{F5408A1A-19AE-471C-949D-DA5163F87137}" srcOrd="3" destOrd="0" presId="urn:microsoft.com/office/officeart/2005/8/layout/process4"/>
    <dgm:cxn modelId="{24E2E2A7-BE8E-4639-8CFC-EF9C8B65B67D}" type="presParOf" srcId="{F0C6FC56-6F80-407D-B807-51CF9B25B089}" destId="{6154A51B-C881-486B-B1E8-2986E838E441}" srcOrd="4" destOrd="0" presId="urn:microsoft.com/office/officeart/2005/8/layout/process4"/>
    <dgm:cxn modelId="{AEE06E5D-E37E-496F-85F6-3E6FDFC65422}" type="presParOf" srcId="{6154A51B-C881-486B-B1E8-2986E838E441}" destId="{2BDE1E02-E1F4-4100-90F3-735C0455C23B}" srcOrd="0" destOrd="0" presId="urn:microsoft.com/office/officeart/2005/8/layout/process4"/>
    <dgm:cxn modelId="{256FAC13-4557-4DD1-9FEA-1A656C17259E}" type="presParOf" srcId="{6154A51B-C881-486B-B1E8-2986E838E441}" destId="{B65A843F-13C6-4613-97C1-6463732DD02F}" srcOrd="1" destOrd="0" presId="urn:microsoft.com/office/officeart/2005/8/layout/process4"/>
    <dgm:cxn modelId="{A9F67BA0-B454-4631-A1BE-AA3DA9C9698B}" type="presParOf" srcId="{6154A51B-C881-486B-B1E8-2986E838E441}" destId="{0D013110-CAD4-4C05-B5DA-49B974F47F61}" srcOrd="2" destOrd="0" presId="urn:microsoft.com/office/officeart/2005/8/layout/process4"/>
    <dgm:cxn modelId="{10673D18-C0CC-4B1E-84D1-CA8565257128}" type="presParOf" srcId="{0D013110-CAD4-4C05-B5DA-49B974F47F61}" destId="{74AB6BCA-C8B9-4A01-8616-A09BC3187543}" srcOrd="0" destOrd="0" presId="urn:microsoft.com/office/officeart/2005/8/layout/process4"/>
    <dgm:cxn modelId="{38973EB4-FA66-4101-8D45-D57D3DBE0DDE}" type="presParOf" srcId="{0D013110-CAD4-4C05-B5DA-49B974F47F61}" destId="{510122EB-25B7-4B00-81A6-F2FB4475859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F59D12-86D2-4324-B92E-DF5B4F4775A0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AAFB4E-2445-42ED-BB38-F4C440F97A08}">
      <dgm:prSet phldrT="[Text]"/>
      <dgm:spPr/>
      <dgm:t>
        <a:bodyPr/>
        <a:lstStyle/>
        <a:p>
          <a:r>
            <a:rPr lang="en-US" dirty="0" smtClean="0"/>
            <a:t>Manufacturers</a:t>
          </a:r>
          <a:endParaRPr lang="en-US" dirty="0"/>
        </a:p>
      </dgm:t>
    </dgm:pt>
    <dgm:pt modelId="{474F85F5-5EB2-40FC-BD1C-9D420374EA8B}" type="parTrans" cxnId="{2E481F05-B1B3-4F73-9867-30834D4FD70C}">
      <dgm:prSet/>
      <dgm:spPr/>
      <dgm:t>
        <a:bodyPr/>
        <a:lstStyle/>
        <a:p>
          <a:endParaRPr lang="en-US"/>
        </a:p>
      </dgm:t>
    </dgm:pt>
    <dgm:pt modelId="{C3FE92EE-DF0F-41A0-A739-1FC9396C9D64}" type="sibTrans" cxnId="{2E481F05-B1B3-4F73-9867-30834D4FD70C}">
      <dgm:prSet/>
      <dgm:spPr/>
      <dgm:t>
        <a:bodyPr/>
        <a:lstStyle/>
        <a:p>
          <a:endParaRPr lang="en-US"/>
        </a:p>
      </dgm:t>
    </dgm:pt>
    <dgm:pt modelId="{F35E7DED-B8DA-4BCF-B976-9AC07F2DC5DA}">
      <dgm:prSet phldrT="[Text]"/>
      <dgm:spPr/>
      <dgm:t>
        <a:bodyPr/>
        <a:lstStyle/>
        <a:p>
          <a:r>
            <a:rPr lang="en-US" dirty="0" smtClean="0"/>
            <a:t>Distributors</a:t>
          </a:r>
          <a:endParaRPr lang="en-US" dirty="0"/>
        </a:p>
      </dgm:t>
    </dgm:pt>
    <dgm:pt modelId="{B8552F0B-E613-4667-97A0-5512C8D232FD}" type="parTrans" cxnId="{6E738D2C-385B-45B0-A26E-856E79EA0DBB}">
      <dgm:prSet/>
      <dgm:spPr/>
      <dgm:t>
        <a:bodyPr/>
        <a:lstStyle/>
        <a:p>
          <a:endParaRPr lang="en-US"/>
        </a:p>
      </dgm:t>
    </dgm:pt>
    <dgm:pt modelId="{A3CC9729-1B00-4DD2-BF8A-AAD55DE8F9FB}" type="sibTrans" cxnId="{6E738D2C-385B-45B0-A26E-856E79EA0DBB}">
      <dgm:prSet/>
      <dgm:spPr/>
      <dgm:t>
        <a:bodyPr/>
        <a:lstStyle/>
        <a:p>
          <a:endParaRPr lang="en-US"/>
        </a:p>
      </dgm:t>
    </dgm:pt>
    <dgm:pt modelId="{3B349A7D-1E14-48B8-93FB-1607BCFD9E52}">
      <dgm:prSet phldrT="[Text]"/>
      <dgm:spPr/>
      <dgm:t>
        <a:bodyPr/>
        <a:lstStyle/>
        <a:p>
          <a:r>
            <a:rPr lang="en-US" dirty="0" smtClean="0"/>
            <a:t>Facility</a:t>
          </a:r>
          <a:endParaRPr lang="en-US" dirty="0"/>
        </a:p>
      </dgm:t>
    </dgm:pt>
    <dgm:pt modelId="{CBA20208-072B-4952-8FE0-2605466CB154}" type="parTrans" cxnId="{02AADD01-571A-4E36-95E0-D8120C94E99F}">
      <dgm:prSet/>
      <dgm:spPr/>
      <dgm:t>
        <a:bodyPr/>
        <a:lstStyle/>
        <a:p>
          <a:endParaRPr lang="en-US"/>
        </a:p>
      </dgm:t>
    </dgm:pt>
    <dgm:pt modelId="{9F50D885-D239-4F58-B8F8-CF6E089D9D52}" type="sibTrans" cxnId="{02AADD01-571A-4E36-95E0-D8120C94E99F}">
      <dgm:prSet/>
      <dgm:spPr/>
      <dgm:t>
        <a:bodyPr/>
        <a:lstStyle/>
        <a:p>
          <a:endParaRPr lang="en-US"/>
        </a:p>
      </dgm:t>
    </dgm:pt>
    <dgm:pt modelId="{FAA07BEF-2679-4B20-B83E-B998683CDBE7}">
      <dgm:prSet phldrT="[Text]"/>
      <dgm:spPr/>
      <dgm:t>
        <a:bodyPr/>
        <a:lstStyle/>
        <a:p>
          <a:r>
            <a:rPr lang="en-US" dirty="0" smtClean="0"/>
            <a:t>Mailroom</a:t>
          </a:r>
          <a:endParaRPr lang="en-US" dirty="0"/>
        </a:p>
      </dgm:t>
    </dgm:pt>
    <dgm:pt modelId="{E99F298C-2064-4830-AFD2-FCC945A17F4B}" type="parTrans" cxnId="{4B83DBD1-AF30-418B-81CD-D829C69A4BEE}">
      <dgm:prSet/>
      <dgm:spPr/>
      <dgm:t>
        <a:bodyPr/>
        <a:lstStyle/>
        <a:p>
          <a:endParaRPr lang="en-US"/>
        </a:p>
      </dgm:t>
    </dgm:pt>
    <dgm:pt modelId="{A431E5C9-7D97-42C8-8387-1D67889308FC}" type="sibTrans" cxnId="{4B83DBD1-AF30-418B-81CD-D829C69A4BEE}">
      <dgm:prSet/>
      <dgm:spPr/>
      <dgm:t>
        <a:bodyPr/>
        <a:lstStyle/>
        <a:p>
          <a:endParaRPr lang="en-US"/>
        </a:p>
      </dgm:t>
    </dgm:pt>
    <dgm:pt modelId="{143A72D4-BFAA-4BAF-8425-9D2E8E4A2C68}">
      <dgm:prSet phldrT="[Text]"/>
      <dgm:spPr/>
      <dgm:t>
        <a:bodyPr/>
        <a:lstStyle/>
        <a:p>
          <a:r>
            <a:rPr lang="en-US" dirty="0" smtClean="0"/>
            <a:t>Patients</a:t>
          </a:r>
          <a:endParaRPr lang="en-US" dirty="0"/>
        </a:p>
      </dgm:t>
    </dgm:pt>
    <dgm:pt modelId="{CDA3F665-C15F-4618-AAF9-0AF1805FB706}" type="parTrans" cxnId="{433F9769-35EC-4AD3-866E-DEC2C0FDD14C}">
      <dgm:prSet/>
      <dgm:spPr/>
      <dgm:t>
        <a:bodyPr/>
        <a:lstStyle/>
        <a:p>
          <a:endParaRPr lang="en-US"/>
        </a:p>
      </dgm:t>
    </dgm:pt>
    <dgm:pt modelId="{BAC5264F-2281-416F-879C-622D4576B0C4}" type="sibTrans" cxnId="{433F9769-35EC-4AD3-866E-DEC2C0FDD14C}">
      <dgm:prSet/>
      <dgm:spPr/>
      <dgm:t>
        <a:bodyPr/>
        <a:lstStyle/>
        <a:p>
          <a:endParaRPr lang="en-US"/>
        </a:p>
      </dgm:t>
    </dgm:pt>
    <dgm:pt modelId="{5D716EA2-7E9A-4FD9-B7A2-DB73BCD4FBDA}">
      <dgm:prSet phldrT="[Text]"/>
      <dgm:spPr/>
      <dgm:t>
        <a:bodyPr/>
        <a:lstStyle/>
        <a:p>
          <a:r>
            <a:rPr lang="en-US" dirty="0" smtClean="0"/>
            <a:t>OR</a:t>
          </a:r>
          <a:endParaRPr lang="en-US" dirty="0"/>
        </a:p>
      </dgm:t>
    </dgm:pt>
    <dgm:pt modelId="{B2038A0B-377D-4DF4-9E29-9CFD2A6F2978}" type="parTrans" cxnId="{AE189FAA-9837-45C6-8421-A30839A6D02B}">
      <dgm:prSet/>
      <dgm:spPr/>
      <dgm:t>
        <a:bodyPr/>
        <a:lstStyle/>
        <a:p>
          <a:endParaRPr lang="en-US"/>
        </a:p>
      </dgm:t>
    </dgm:pt>
    <dgm:pt modelId="{98698834-6EC1-495E-BEBB-2D2A54B628DA}" type="sibTrans" cxnId="{AE189FAA-9837-45C6-8421-A30839A6D02B}">
      <dgm:prSet/>
      <dgm:spPr/>
      <dgm:t>
        <a:bodyPr/>
        <a:lstStyle/>
        <a:p>
          <a:endParaRPr lang="en-US"/>
        </a:p>
      </dgm:t>
    </dgm:pt>
    <dgm:pt modelId="{5D7C05DD-5F3B-4C3F-BF32-6EE955A84BFA}">
      <dgm:prSet/>
      <dgm:spPr/>
      <dgm:t>
        <a:bodyPr/>
        <a:lstStyle/>
        <a:p>
          <a:r>
            <a:rPr lang="en-US" dirty="0" smtClean="0"/>
            <a:t>Supplies</a:t>
          </a:r>
          <a:endParaRPr lang="en-US" dirty="0"/>
        </a:p>
      </dgm:t>
    </dgm:pt>
    <dgm:pt modelId="{778ACD47-5A3F-48E5-BEB5-D7A9082BA8BB}" type="parTrans" cxnId="{BAE516CF-04B0-49D8-A035-6F91DA2E1B79}">
      <dgm:prSet/>
      <dgm:spPr/>
      <dgm:t>
        <a:bodyPr/>
        <a:lstStyle/>
        <a:p>
          <a:endParaRPr lang="en-US"/>
        </a:p>
      </dgm:t>
    </dgm:pt>
    <dgm:pt modelId="{5072280C-BE01-4EF7-9866-F7EDDB9282FA}" type="sibTrans" cxnId="{BAE516CF-04B0-49D8-A035-6F91DA2E1B79}">
      <dgm:prSet/>
      <dgm:spPr/>
      <dgm:t>
        <a:bodyPr/>
        <a:lstStyle/>
        <a:p>
          <a:endParaRPr lang="en-US"/>
        </a:p>
      </dgm:t>
    </dgm:pt>
    <dgm:pt modelId="{76BBA4B3-0CF9-4E52-BC75-A32F8AEE20D3}">
      <dgm:prSet/>
      <dgm:spPr/>
      <dgm:t>
        <a:bodyPr/>
        <a:lstStyle/>
        <a:p>
          <a:r>
            <a:rPr lang="en-US" dirty="0" smtClean="0"/>
            <a:t>Cardinal</a:t>
          </a:r>
          <a:endParaRPr lang="en-US" dirty="0"/>
        </a:p>
      </dgm:t>
    </dgm:pt>
    <dgm:pt modelId="{4E92A659-4E1C-4D80-958A-0F5ADBEA99FC}" type="parTrans" cxnId="{50C73EE5-BA92-4D4F-A2C3-E753A96DCDF7}">
      <dgm:prSet/>
      <dgm:spPr/>
      <dgm:t>
        <a:bodyPr/>
        <a:lstStyle/>
        <a:p>
          <a:endParaRPr lang="en-US"/>
        </a:p>
      </dgm:t>
    </dgm:pt>
    <dgm:pt modelId="{9F1CC01E-74F8-4B32-8639-D51F539DB409}" type="sibTrans" cxnId="{50C73EE5-BA92-4D4F-A2C3-E753A96DCDF7}">
      <dgm:prSet/>
      <dgm:spPr/>
      <dgm:t>
        <a:bodyPr/>
        <a:lstStyle/>
        <a:p>
          <a:endParaRPr lang="en-US"/>
        </a:p>
      </dgm:t>
    </dgm:pt>
    <dgm:pt modelId="{FB6FCD91-954B-40C6-89E5-DF5751F69078}">
      <dgm:prSet/>
      <dgm:spPr/>
      <dgm:t>
        <a:bodyPr/>
        <a:lstStyle/>
        <a:p>
          <a:r>
            <a:rPr lang="en-US" dirty="0" smtClean="0"/>
            <a:t>Direct shipping</a:t>
          </a:r>
          <a:endParaRPr lang="en-US" dirty="0"/>
        </a:p>
      </dgm:t>
    </dgm:pt>
    <dgm:pt modelId="{93C4CE31-93DE-477A-A15A-45B63D8D80B2}" type="parTrans" cxnId="{69F9EC51-0462-4D19-8161-87B5366CB0D0}">
      <dgm:prSet/>
      <dgm:spPr/>
      <dgm:t>
        <a:bodyPr/>
        <a:lstStyle/>
        <a:p>
          <a:endParaRPr lang="en-US"/>
        </a:p>
      </dgm:t>
    </dgm:pt>
    <dgm:pt modelId="{4838472B-C3A3-4F41-A2A2-46AC7F595EE7}" type="sibTrans" cxnId="{69F9EC51-0462-4D19-8161-87B5366CB0D0}">
      <dgm:prSet/>
      <dgm:spPr/>
      <dgm:t>
        <a:bodyPr/>
        <a:lstStyle/>
        <a:p>
          <a:endParaRPr lang="en-US"/>
        </a:p>
      </dgm:t>
    </dgm:pt>
    <dgm:pt modelId="{2FC42F96-718C-4020-B347-F6FD855EBEF2}">
      <dgm:prSet phldrT="[Text]"/>
      <dgm:spPr/>
      <dgm:t>
        <a:bodyPr/>
        <a:lstStyle/>
        <a:p>
          <a:endParaRPr lang="en-US" dirty="0"/>
        </a:p>
      </dgm:t>
    </dgm:pt>
    <dgm:pt modelId="{12823CF8-A8B0-49BD-8847-AE6E6FEF80DB}" type="parTrans" cxnId="{27942D25-D6A9-4AE3-85F6-BFE396C0250E}">
      <dgm:prSet/>
      <dgm:spPr/>
      <dgm:t>
        <a:bodyPr/>
        <a:lstStyle/>
        <a:p>
          <a:endParaRPr lang="en-US"/>
        </a:p>
      </dgm:t>
    </dgm:pt>
    <dgm:pt modelId="{520B9CDE-871A-4927-8406-9BE52FC0670A}" type="sibTrans" cxnId="{27942D25-D6A9-4AE3-85F6-BFE396C0250E}">
      <dgm:prSet/>
      <dgm:spPr/>
      <dgm:t>
        <a:bodyPr/>
        <a:lstStyle/>
        <a:p>
          <a:endParaRPr lang="en-US"/>
        </a:p>
      </dgm:t>
    </dgm:pt>
    <dgm:pt modelId="{F629053E-DD56-4623-B25D-B20A2197D7F7}">
      <dgm:prSet phldrT="[Text]"/>
      <dgm:spPr/>
      <dgm:t>
        <a:bodyPr/>
        <a:lstStyle/>
        <a:p>
          <a:r>
            <a:rPr lang="en-US" dirty="0" smtClean="0"/>
            <a:t>Floors</a:t>
          </a:r>
          <a:endParaRPr lang="en-US" dirty="0"/>
        </a:p>
      </dgm:t>
    </dgm:pt>
    <dgm:pt modelId="{BE6E8BA5-0799-4C8D-97F2-83234B5CB1EE}" type="parTrans" cxnId="{E74396D0-D0FE-43DE-8D8A-C4152D8F99D1}">
      <dgm:prSet/>
      <dgm:spPr/>
      <dgm:t>
        <a:bodyPr/>
        <a:lstStyle/>
        <a:p>
          <a:endParaRPr lang="en-US"/>
        </a:p>
      </dgm:t>
    </dgm:pt>
    <dgm:pt modelId="{18EBE803-1C08-4E0D-96D9-89512B9F9D57}" type="sibTrans" cxnId="{E74396D0-D0FE-43DE-8D8A-C4152D8F99D1}">
      <dgm:prSet/>
      <dgm:spPr/>
      <dgm:t>
        <a:bodyPr/>
        <a:lstStyle/>
        <a:p>
          <a:endParaRPr lang="en-US"/>
        </a:p>
      </dgm:t>
    </dgm:pt>
    <dgm:pt modelId="{E6957FC7-4C67-422C-8C2F-003650EB78D4}">
      <dgm:prSet phldrT="[Text]"/>
      <dgm:spPr/>
      <dgm:t>
        <a:bodyPr/>
        <a:lstStyle/>
        <a:p>
          <a:endParaRPr lang="en-US" dirty="0"/>
        </a:p>
      </dgm:t>
    </dgm:pt>
    <dgm:pt modelId="{47FF7FBC-A686-40BF-9DC8-86DD8E200ACB}" type="parTrans" cxnId="{473B7376-3E67-4BAB-9C6A-D99DE9D683D5}">
      <dgm:prSet/>
      <dgm:spPr/>
      <dgm:t>
        <a:bodyPr/>
        <a:lstStyle/>
        <a:p>
          <a:endParaRPr lang="en-US"/>
        </a:p>
      </dgm:t>
    </dgm:pt>
    <dgm:pt modelId="{EC2B5E4B-894B-4508-AF78-D3E72B683B5A}" type="sibTrans" cxnId="{473B7376-3E67-4BAB-9C6A-D99DE9D683D5}">
      <dgm:prSet/>
      <dgm:spPr/>
      <dgm:t>
        <a:bodyPr/>
        <a:lstStyle/>
        <a:p>
          <a:endParaRPr lang="en-US"/>
        </a:p>
      </dgm:t>
    </dgm:pt>
    <dgm:pt modelId="{8529D537-9C0A-4D9E-B2D1-3E599C96FB03}">
      <dgm:prSet phldrT="[Text]"/>
      <dgm:spPr/>
      <dgm:t>
        <a:bodyPr/>
        <a:lstStyle/>
        <a:p>
          <a:r>
            <a:rPr lang="en-US" dirty="0" smtClean="0"/>
            <a:t>Supply room</a:t>
          </a:r>
          <a:endParaRPr lang="en-US" dirty="0"/>
        </a:p>
      </dgm:t>
    </dgm:pt>
    <dgm:pt modelId="{A81FE9AD-0F42-4E97-8240-6C91939D8B4F}" type="parTrans" cxnId="{32BF1B13-AAFD-48B5-9204-1C6A5AA5FD53}">
      <dgm:prSet/>
      <dgm:spPr/>
      <dgm:t>
        <a:bodyPr/>
        <a:lstStyle/>
        <a:p>
          <a:endParaRPr lang="en-US"/>
        </a:p>
      </dgm:t>
    </dgm:pt>
    <dgm:pt modelId="{5D0CA5E5-D0C9-435A-99B8-55F455AD7201}" type="sibTrans" cxnId="{32BF1B13-AAFD-48B5-9204-1C6A5AA5FD53}">
      <dgm:prSet/>
      <dgm:spPr/>
      <dgm:t>
        <a:bodyPr/>
        <a:lstStyle/>
        <a:p>
          <a:endParaRPr lang="en-US"/>
        </a:p>
      </dgm:t>
    </dgm:pt>
    <dgm:pt modelId="{85349400-7FD0-4D80-84BF-C3EC70185825}">
      <dgm:prSet phldrT="[Text]"/>
      <dgm:spPr/>
      <dgm:t>
        <a:bodyPr/>
        <a:lstStyle/>
        <a:p>
          <a:r>
            <a:rPr lang="en-US" dirty="0" smtClean="0"/>
            <a:t>Warehouse</a:t>
          </a:r>
          <a:endParaRPr lang="en-US" dirty="0"/>
        </a:p>
      </dgm:t>
    </dgm:pt>
    <dgm:pt modelId="{422F08ED-046A-4D07-86A3-9CCF0C653DDF}" type="parTrans" cxnId="{754AF014-D7A1-495D-BFA8-A58BA78FE983}">
      <dgm:prSet/>
      <dgm:spPr/>
      <dgm:t>
        <a:bodyPr/>
        <a:lstStyle/>
        <a:p>
          <a:endParaRPr lang="en-US"/>
        </a:p>
      </dgm:t>
    </dgm:pt>
    <dgm:pt modelId="{76800797-ED7D-4F4F-9072-FD41985728D7}" type="sibTrans" cxnId="{754AF014-D7A1-495D-BFA8-A58BA78FE983}">
      <dgm:prSet/>
      <dgm:spPr/>
      <dgm:t>
        <a:bodyPr/>
        <a:lstStyle/>
        <a:p>
          <a:endParaRPr lang="en-US"/>
        </a:p>
      </dgm:t>
    </dgm:pt>
    <dgm:pt modelId="{BF9FCCA2-5DC9-424C-B93A-CCBE63058180}">
      <dgm:prSet phldrT="[Text]"/>
      <dgm:spPr/>
      <dgm:t>
        <a:bodyPr/>
        <a:lstStyle/>
        <a:p>
          <a:r>
            <a:rPr lang="en-US" dirty="0" smtClean="0"/>
            <a:t>Receiving</a:t>
          </a:r>
          <a:endParaRPr lang="en-US" dirty="0"/>
        </a:p>
      </dgm:t>
    </dgm:pt>
    <dgm:pt modelId="{E62D53FC-DB5D-4FAC-90BF-B59AD53D51CD}" type="parTrans" cxnId="{7CB8FD2B-0B9F-41B0-8FE8-FE1B7E404899}">
      <dgm:prSet/>
      <dgm:spPr/>
      <dgm:t>
        <a:bodyPr/>
        <a:lstStyle/>
        <a:p>
          <a:endParaRPr lang="en-US"/>
        </a:p>
      </dgm:t>
    </dgm:pt>
    <dgm:pt modelId="{C976197A-FC05-446B-B6DE-4524EA9F94E7}" type="sibTrans" cxnId="{7CB8FD2B-0B9F-41B0-8FE8-FE1B7E404899}">
      <dgm:prSet/>
      <dgm:spPr/>
      <dgm:t>
        <a:bodyPr/>
        <a:lstStyle/>
        <a:p>
          <a:endParaRPr lang="en-US"/>
        </a:p>
      </dgm:t>
    </dgm:pt>
    <dgm:pt modelId="{C9A59EC1-1845-4716-9A64-0714CD8709D6}" type="pres">
      <dgm:prSet presAssocID="{A0F59D12-86D2-4324-B92E-DF5B4F4775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073060-008D-4FF7-AFA9-828FF67A82D3}" type="pres">
      <dgm:prSet presAssocID="{8CAAFB4E-2445-42ED-BB38-F4C440F97A08}" presName="composite" presStyleCnt="0"/>
      <dgm:spPr/>
    </dgm:pt>
    <dgm:pt modelId="{16AA7B0D-37A4-48D9-8351-2B738CD354D7}" type="pres">
      <dgm:prSet presAssocID="{8CAAFB4E-2445-42ED-BB38-F4C440F97A08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45BCB-7A2D-43E2-A9F3-556B26FB042F}" type="pres">
      <dgm:prSet presAssocID="{8CAAFB4E-2445-42ED-BB38-F4C440F97A08}" presName="parSh" presStyleLbl="node1" presStyleIdx="0" presStyleCnt="4" custLinFactNeighborX="-220" custLinFactNeighborY="-6656"/>
      <dgm:spPr/>
      <dgm:t>
        <a:bodyPr/>
        <a:lstStyle/>
        <a:p>
          <a:endParaRPr lang="en-US"/>
        </a:p>
      </dgm:t>
    </dgm:pt>
    <dgm:pt modelId="{995F0293-B881-49B7-82EA-E3BA4623CFFE}" type="pres">
      <dgm:prSet presAssocID="{8CAAFB4E-2445-42ED-BB38-F4C440F97A08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AA7A44-4AC0-401F-9FAE-8AFDD68F52E2}" type="pres">
      <dgm:prSet presAssocID="{C3FE92EE-DF0F-41A0-A739-1FC9396C9D64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3982CCE-DF32-46C5-9F4B-A882DFE669B0}" type="pres">
      <dgm:prSet presAssocID="{C3FE92EE-DF0F-41A0-A739-1FC9396C9D64}" presName="connTx" presStyleLbl="sibTrans2D1" presStyleIdx="0" presStyleCnt="3"/>
      <dgm:spPr/>
      <dgm:t>
        <a:bodyPr/>
        <a:lstStyle/>
        <a:p>
          <a:endParaRPr lang="en-US"/>
        </a:p>
      </dgm:t>
    </dgm:pt>
    <dgm:pt modelId="{DC63D7CB-6406-4C96-8E2C-3435A58F6C31}" type="pres">
      <dgm:prSet presAssocID="{F35E7DED-B8DA-4BCF-B976-9AC07F2DC5DA}" presName="composite" presStyleCnt="0"/>
      <dgm:spPr/>
    </dgm:pt>
    <dgm:pt modelId="{2C1CC989-C296-4923-86E6-5451AB44DC9B}" type="pres">
      <dgm:prSet presAssocID="{F35E7DED-B8DA-4BCF-B976-9AC07F2DC5DA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01C2D-A66A-40A6-B9C0-8E6407303295}" type="pres">
      <dgm:prSet presAssocID="{F35E7DED-B8DA-4BCF-B976-9AC07F2DC5DA}" presName="parSh" presStyleLbl="node1" presStyleIdx="1" presStyleCnt="4"/>
      <dgm:spPr/>
      <dgm:t>
        <a:bodyPr/>
        <a:lstStyle/>
        <a:p>
          <a:endParaRPr lang="en-US"/>
        </a:p>
      </dgm:t>
    </dgm:pt>
    <dgm:pt modelId="{F5441C44-27C3-4C55-97E7-9F86C49A3C32}" type="pres">
      <dgm:prSet presAssocID="{F35E7DED-B8DA-4BCF-B976-9AC07F2DC5DA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5978B8-2B3F-4886-956A-9AB6A5B71023}" type="pres">
      <dgm:prSet presAssocID="{A3CC9729-1B00-4DD2-BF8A-AAD55DE8F9FB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0385A2F-3AC8-4A41-84F5-9E152EDC000B}" type="pres">
      <dgm:prSet presAssocID="{A3CC9729-1B00-4DD2-BF8A-AAD55DE8F9FB}" presName="connTx" presStyleLbl="sibTrans2D1" presStyleIdx="1" presStyleCnt="3"/>
      <dgm:spPr/>
      <dgm:t>
        <a:bodyPr/>
        <a:lstStyle/>
        <a:p>
          <a:endParaRPr lang="en-US"/>
        </a:p>
      </dgm:t>
    </dgm:pt>
    <dgm:pt modelId="{8CAC33F8-FAB0-4EE1-B6BC-15E9D64DD731}" type="pres">
      <dgm:prSet presAssocID="{3B349A7D-1E14-48B8-93FB-1607BCFD9E52}" presName="composite" presStyleCnt="0"/>
      <dgm:spPr/>
    </dgm:pt>
    <dgm:pt modelId="{F33E9F64-F450-495D-B491-87076438B9C5}" type="pres">
      <dgm:prSet presAssocID="{3B349A7D-1E14-48B8-93FB-1607BCFD9E52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85416E-CD27-4BD2-94E7-AA2A1DDE91EF}" type="pres">
      <dgm:prSet presAssocID="{3B349A7D-1E14-48B8-93FB-1607BCFD9E52}" presName="parSh" presStyleLbl="node1" presStyleIdx="2" presStyleCnt="4"/>
      <dgm:spPr/>
      <dgm:t>
        <a:bodyPr/>
        <a:lstStyle/>
        <a:p>
          <a:endParaRPr lang="en-US"/>
        </a:p>
      </dgm:t>
    </dgm:pt>
    <dgm:pt modelId="{C664AD5C-3D2C-4857-8BD7-12454A6E5F54}" type="pres">
      <dgm:prSet presAssocID="{3B349A7D-1E14-48B8-93FB-1607BCFD9E52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EAEF43-F8F8-41EC-B081-D710DAAEEF7D}" type="pres">
      <dgm:prSet presAssocID="{9F50D885-D239-4F58-B8F8-CF6E089D9D5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6A998DA0-C2E1-4A65-A4F9-EC6BD45E877D}" type="pres">
      <dgm:prSet presAssocID="{9F50D885-D239-4F58-B8F8-CF6E089D9D52}" presName="connTx" presStyleLbl="sibTrans2D1" presStyleIdx="2" presStyleCnt="3"/>
      <dgm:spPr/>
      <dgm:t>
        <a:bodyPr/>
        <a:lstStyle/>
        <a:p>
          <a:endParaRPr lang="en-US"/>
        </a:p>
      </dgm:t>
    </dgm:pt>
    <dgm:pt modelId="{6FA01558-034B-46F0-AB6E-396C6AC622BE}" type="pres">
      <dgm:prSet presAssocID="{143A72D4-BFAA-4BAF-8425-9D2E8E4A2C68}" presName="composite" presStyleCnt="0"/>
      <dgm:spPr/>
    </dgm:pt>
    <dgm:pt modelId="{059C2104-7F6A-422E-A5A0-7174255E8C87}" type="pres">
      <dgm:prSet presAssocID="{143A72D4-BFAA-4BAF-8425-9D2E8E4A2C68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555F1-52E5-4FAD-844D-A6606115AF30}" type="pres">
      <dgm:prSet presAssocID="{143A72D4-BFAA-4BAF-8425-9D2E8E4A2C68}" presName="parSh" presStyleLbl="node1" presStyleIdx="3" presStyleCnt="4"/>
      <dgm:spPr/>
      <dgm:t>
        <a:bodyPr/>
        <a:lstStyle/>
        <a:p>
          <a:endParaRPr lang="en-US"/>
        </a:p>
      </dgm:t>
    </dgm:pt>
    <dgm:pt modelId="{D335272A-B4D3-459E-B1E2-B67A637BF5DB}" type="pres">
      <dgm:prSet presAssocID="{143A72D4-BFAA-4BAF-8425-9D2E8E4A2C68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F9EC51-0462-4D19-8161-87B5366CB0D0}" srcId="{F35E7DED-B8DA-4BCF-B976-9AC07F2DC5DA}" destId="{FB6FCD91-954B-40C6-89E5-DF5751F69078}" srcOrd="1" destOrd="0" parTransId="{93C4CE31-93DE-477A-A15A-45B63D8D80B2}" sibTransId="{4838472B-C3A3-4F41-A2A2-46AC7F595EE7}"/>
    <dgm:cxn modelId="{7E120C60-EDEF-4D18-8062-E5D246C7BF60}" type="presOf" srcId="{9F50D885-D239-4F58-B8F8-CF6E089D9D52}" destId="{67EAEF43-F8F8-41EC-B081-D710DAAEEF7D}" srcOrd="0" destOrd="0" presId="urn:microsoft.com/office/officeart/2005/8/layout/process3"/>
    <dgm:cxn modelId="{26061254-E6B1-4F64-8AD2-68D42FC02432}" type="presOf" srcId="{143A72D4-BFAA-4BAF-8425-9D2E8E4A2C68}" destId="{6FB555F1-52E5-4FAD-844D-A6606115AF30}" srcOrd="1" destOrd="0" presId="urn:microsoft.com/office/officeart/2005/8/layout/process3"/>
    <dgm:cxn modelId="{1DEE1090-88A1-4DC5-87F1-2AF69BE4C87C}" type="presOf" srcId="{2FC42F96-718C-4020-B347-F6FD855EBEF2}" destId="{C664AD5C-3D2C-4857-8BD7-12454A6E5F54}" srcOrd="0" destOrd="3" presId="urn:microsoft.com/office/officeart/2005/8/layout/process3"/>
    <dgm:cxn modelId="{473B7376-3E67-4BAB-9C6A-D99DE9D683D5}" srcId="{143A72D4-BFAA-4BAF-8425-9D2E8E4A2C68}" destId="{E6957FC7-4C67-422C-8C2F-003650EB78D4}" srcOrd="3" destOrd="0" parTransId="{47FF7FBC-A686-40BF-9DC8-86DD8E200ACB}" sibTransId="{EC2B5E4B-894B-4508-AF78-D3E72B683B5A}"/>
    <dgm:cxn modelId="{9A93D529-35C4-4189-8522-FEFF003B869E}" type="presOf" srcId="{C3FE92EE-DF0F-41A0-A739-1FC9396C9D64}" destId="{48AA7A44-4AC0-401F-9FAE-8AFDD68F52E2}" srcOrd="0" destOrd="0" presId="urn:microsoft.com/office/officeart/2005/8/layout/process3"/>
    <dgm:cxn modelId="{C8F29688-725E-4EB1-9D93-AEF57674F6AB}" type="presOf" srcId="{F629053E-DD56-4623-B25D-B20A2197D7F7}" destId="{D335272A-B4D3-459E-B1E2-B67A637BF5DB}" srcOrd="0" destOrd="1" presId="urn:microsoft.com/office/officeart/2005/8/layout/process3"/>
    <dgm:cxn modelId="{7CB8FD2B-0B9F-41B0-8FE8-FE1B7E404899}" srcId="{3B349A7D-1E14-48B8-93FB-1607BCFD9E52}" destId="{BF9FCCA2-5DC9-424C-B93A-CCBE63058180}" srcOrd="1" destOrd="0" parTransId="{E62D53FC-DB5D-4FAC-90BF-B59AD53D51CD}" sibTransId="{C976197A-FC05-446B-B6DE-4524EA9F94E7}"/>
    <dgm:cxn modelId="{AE189FAA-9837-45C6-8421-A30839A6D02B}" srcId="{143A72D4-BFAA-4BAF-8425-9D2E8E4A2C68}" destId="{5D716EA2-7E9A-4FD9-B7A2-DB73BCD4FBDA}" srcOrd="0" destOrd="0" parTransId="{B2038A0B-377D-4DF4-9E29-9CFD2A6F2978}" sibTransId="{98698834-6EC1-495E-BEBB-2D2A54B628DA}"/>
    <dgm:cxn modelId="{49757928-D319-46D6-A208-7B5C9D51D851}" type="presOf" srcId="{A0F59D12-86D2-4324-B92E-DF5B4F4775A0}" destId="{C9A59EC1-1845-4716-9A64-0714CD8709D6}" srcOrd="0" destOrd="0" presId="urn:microsoft.com/office/officeart/2005/8/layout/process3"/>
    <dgm:cxn modelId="{90729C1E-9465-4C75-995F-EEF205CEC9CB}" type="presOf" srcId="{FAA07BEF-2679-4B20-B83E-B998683CDBE7}" destId="{C664AD5C-3D2C-4857-8BD7-12454A6E5F54}" srcOrd="0" destOrd="0" presId="urn:microsoft.com/office/officeart/2005/8/layout/process3"/>
    <dgm:cxn modelId="{CA4038B1-9B2B-4BAF-AE93-935012FEDA74}" type="presOf" srcId="{F35E7DED-B8DA-4BCF-B976-9AC07F2DC5DA}" destId="{9CC01C2D-A66A-40A6-B9C0-8E6407303295}" srcOrd="1" destOrd="0" presId="urn:microsoft.com/office/officeart/2005/8/layout/process3"/>
    <dgm:cxn modelId="{B72C6436-224B-44DD-AF8B-9ADEE291472C}" type="presOf" srcId="{FB6FCD91-954B-40C6-89E5-DF5751F69078}" destId="{F5441C44-27C3-4C55-97E7-9F86C49A3C32}" srcOrd="0" destOrd="1" presId="urn:microsoft.com/office/officeart/2005/8/layout/process3"/>
    <dgm:cxn modelId="{2E481F05-B1B3-4F73-9867-30834D4FD70C}" srcId="{A0F59D12-86D2-4324-B92E-DF5B4F4775A0}" destId="{8CAAFB4E-2445-42ED-BB38-F4C440F97A08}" srcOrd="0" destOrd="0" parTransId="{474F85F5-5EB2-40FC-BD1C-9D420374EA8B}" sibTransId="{C3FE92EE-DF0F-41A0-A739-1FC9396C9D64}"/>
    <dgm:cxn modelId="{C36D822E-DDA3-4139-BA6E-EA1AF0BCF066}" type="presOf" srcId="{3B349A7D-1E14-48B8-93FB-1607BCFD9E52}" destId="{8F85416E-CD27-4BD2-94E7-AA2A1DDE91EF}" srcOrd="1" destOrd="0" presId="urn:microsoft.com/office/officeart/2005/8/layout/process3"/>
    <dgm:cxn modelId="{754AF014-D7A1-495D-BFA8-A58BA78FE983}" srcId="{3B349A7D-1E14-48B8-93FB-1607BCFD9E52}" destId="{85349400-7FD0-4D80-84BF-C3EC70185825}" srcOrd="2" destOrd="0" parTransId="{422F08ED-046A-4D07-86A3-9CCF0C653DDF}" sibTransId="{76800797-ED7D-4F4F-9072-FD41985728D7}"/>
    <dgm:cxn modelId="{BAE516CF-04B0-49D8-A035-6F91DA2E1B79}" srcId="{8CAAFB4E-2445-42ED-BB38-F4C440F97A08}" destId="{5D7C05DD-5F3B-4C3F-BF32-6EE955A84BFA}" srcOrd="0" destOrd="0" parTransId="{778ACD47-5A3F-48E5-BEB5-D7A9082BA8BB}" sibTransId="{5072280C-BE01-4EF7-9866-F7EDDB9282FA}"/>
    <dgm:cxn modelId="{C1A5F44E-1E4B-4015-AE89-136309D7AF05}" type="presOf" srcId="{5D716EA2-7E9A-4FD9-B7A2-DB73BCD4FBDA}" destId="{D335272A-B4D3-459E-B1E2-B67A637BF5DB}" srcOrd="0" destOrd="0" presId="urn:microsoft.com/office/officeart/2005/8/layout/process3"/>
    <dgm:cxn modelId="{C30A6F80-E39F-4242-BDCA-7B29A744EFAF}" type="presOf" srcId="{85349400-7FD0-4D80-84BF-C3EC70185825}" destId="{C664AD5C-3D2C-4857-8BD7-12454A6E5F54}" srcOrd="0" destOrd="2" presId="urn:microsoft.com/office/officeart/2005/8/layout/process3"/>
    <dgm:cxn modelId="{6E738D2C-385B-45B0-A26E-856E79EA0DBB}" srcId="{A0F59D12-86D2-4324-B92E-DF5B4F4775A0}" destId="{F35E7DED-B8DA-4BCF-B976-9AC07F2DC5DA}" srcOrd="1" destOrd="0" parTransId="{B8552F0B-E613-4667-97A0-5512C8D232FD}" sibTransId="{A3CC9729-1B00-4DD2-BF8A-AAD55DE8F9FB}"/>
    <dgm:cxn modelId="{64FFAE10-7645-4956-ABDA-AD690F531D92}" type="presOf" srcId="{C3FE92EE-DF0F-41A0-A739-1FC9396C9D64}" destId="{43982CCE-DF32-46C5-9F4B-A882DFE669B0}" srcOrd="1" destOrd="0" presId="urn:microsoft.com/office/officeart/2005/8/layout/process3"/>
    <dgm:cxn modelId="{1A70E2A5-C9A8-4638-8735-067A17C89867}" type="presOf" srcId="{143A72D4-BFAA-4BAF-8425-9D2E8E4A2C68}" destId="{059C2104-7F6A-422E-A5A0-7174255E8C87}" srcOrd="0" destOrd="0" presId="urn:microsoft.com/office/officeart/2005/8/layout/process3"/>
    <dgm:cxn modelId="{4B83DBD1-AF30-418B-81CD-D829C69A4BEE}" srcId="{3B349A7D-1E14-48B8-93FB-1607BCFD9E52}" destId="{FAA07BEF-2679-4B20-B83E-B998683CDBE7}" srcOrd="0" destOrd="0" parTransId="{E99F298C-2064-4830-AFD2-FCC945A17F4B}" sibTransId="{A431E5C9-7D97-42C8-8387-1D67889308FC}"/>
    <dgm:cxn modelId="{02AADD01-571A-4E36-95E0-D8120C94E99F}" srcId="{A0F59D12-86D2-4324-B92E-DF5B4F4775A0}" destId="{3B349A7D-1E14-48B8-93FB-1607BCFD9E52}" srcOrd="2" destOrd="0" parTransId="{CBA20208-072B-4952-8FE0-2605466CB154}" sibTransId="{9F50D885-D239-4F58-B8F8-CF6E089D9D52}"/>
    <dgm:cxn modelId="{433F9769-35EC-4AD3-866E-DEC2C0FDD14C}" srcId="{A0F59D12-86D2-4324-B92E-DF5B4F4775A0}" destId="{143A72D4-BFAA-4BAF-8425-9D2E8E4A2C68}" srcOrd="3" destOrd="0" parTransId="{CDA3F665-C15F-4618-AAF9-0AF1805FB706}" sibTransId="{BAC5264F-2281-416F-879C-622D4576B0C4}"/>
    <dgm:cxn modelId="{32BF1B13-AAFD-48B5-9204-1C6A5AA5FD53}" srcId="{143A72D4-BFAA-4BAF-8425-9D2E8E4A2C68}" destId="{8529D537-9C0A-4D9E-B2D1-3E599C96FB03}" srcOrd="2" destOrd="0" parTransId="{A81FE9AD-0F42-4E97-8240-6C91939D8B4F}" sibTransId="{5D0CA5E5-D0C9-435A-99B8-55F455AD7201}"/>
    <dgm:cxn modelId="{27942D25-D6A9-4AE3-85F6-BFE396C0250E}" srcId="{3B349A7D-1E14-48B8-93FB-1607BCFD9E52}" destId="{2FC42F96-718C-4020-B347-F6FD855EBEF2}" srcOrd="3" destOrd="0" parTransId="{12823CF8-A8B0-49BD-8847-AE6E6FEF80DB}" sibTransId="{520B9CDE-871A-4927-8406-9BE52FC0670A}"/>
    <dgm:cxn modelId="{5646EADF-5E45-4F15-A49F-D476AD181B2B}" type="presOf" srcId="{9F50D885-D239-4F58-B8F8-CF6E089D9D52}" destId="{6A998DA0-C2E1-4A65-A4F9-EC6BD45E877D}" srcOrd="1" destOrd="0" presId="urn:microsoft.com/office/officeart/2005/8/layout/process3"/>
    <dgm:cxn modelId="{38FDE210-6FDB-4FDF-8DAB-831D12E8669B}" type="presOf" srcId="{8CAAFB4E-2445-42ED-BB38-F4C440F97A08}" destId="{16AA7B0D-37A4-48D9-8351-2B738CD354D7}" srcOrd="0" destOrd="0" presId="urn:microsoft.com/office/officeart/2005/8/layout/process3"/>
    <dgm:cxn modelId="{1C010147-3CE7-4345-AB93-4CF3B14211CD}" type="presOf" srcId="{BF9FCCA2-5DC9-424C-B93A-CCBE63058180}" destId="{C664AD5C-3D2C-4857-8BD7-12454A6E5F54}" srcOrd="0" destOrd="1" presId="urn:microsoft.com/office/officeart/2005/8/layout/process3"/>
    <dgm:cxn modelId="{6DD05E9E-632E-4E8B-AC27-336F80B16C43}" type="presOf" srcId="{E6957FC7-4C67-422C-8C2F-003650EB78D4}" destId="{D335272A-B4D3-459E-B1E2-B67A637BF5DB}" srcOrd="0" destOrd="3" presId="urn:microsoft.com/office/officeart/2005/8/layout/process3"/>
    <dgm:cxn modelId="{0383189B-B725-4A61-A343-1E670457C4EB}" type="presOf" srcId="{76BBA4B3-0CF9-4E52-BC75-A32F8AEE20D3}" destId="{F5441C44-27C3-4C55-97E7-9F86C49A3C32}" srcOrd="0" destOrd="0" presId="urn:microsoft.com/office/officeart/2005/8/layout/process3"/>
    <dgm:cxn modelId="{6BAF2A50-24F8-4D0E-ACA0-D8CF185DE570}" type="presOf" srcId="{A3CC9729-1B00-4DD2-BF8A-AAD55DE8F9FB}" destId="{B95978B8-2B3F-4886-956A-9AB6A5B71023}" srcOrd="0" destOrd="0" presId="urn:microsoft.com/office/officeart/2005/8/layout/process3"/>
    <dgm:cxn modelId="{77A30D4C-6B02-40B9-A23B-A08639073046}" type="presOf" srcId="{8CAAFB4E-2445-42ED-BB38-F4C440F97A08}" destId="{71C45BCB-7A2D-43E2-A9F3-556B26FB042F}" srcOrd="1" destOrd="0" presId="urn:microsoft.com/office/officeart/2005/8/layout/process3"/>
    <dgm:cxn modelId="{CC84A95F-0698-460B-B71E-D7FFB23BE880}" type="presOf" srcId="{8529D537-9C0A-4D9E-B2D1-3E599C96FB03}" destId="{D335272A-B4D3-459E-B1E2-B67A637BF5DB}" srcOrd="0" destOrd="2" presId="urn:microsoft.com/office/officeart/2005/8/layout/process3"/>
    <dgm:cxn modelId="{D2DB0332-3FF3-45B8-B621-BDD7036AEB89}" type="presOf" srcId="{5D7C05DD-5F3B-4C3F-BF32-6EE955A84BFA}" destId="{995F0293-B881-49B7-82EA-E3BA4623CFFE}" srcOrd="0" destOrd="0" presId="urn:microsoft.com/office/officeart/2005/8/layout/process3"/>
    <dgm:cxn modelId="{E74396D0-D0FE-43DE-8D8A-C4152D8F99D1}" srcId="{143A72D4-BFAA-4BAF-8425-9D2E8E4A2C68}" destId="{F629053E-DD56-4623-B25D-B20A2197D7F7}" srcOrd="1" destOrd="0" parTransId="{BE6E8BA5-0799-4C8D-97F2-83234B5CB1EE}" sibTransId="{18EBE803-1C08-4E0D-96D9-89512B9F9D57}"/>
    <dgm:cxn modelId="{4BCA544C-0A6D-4E30-977E-05D43A50E6EF}" type="presOf" srcId="{A3CC9729-1B00-4DD2-BF8A-AAD55DE8F9FB}" destId="{D0385A2F-3AC8-4A41-84F5-9E152EDC000B}" srcOrd="1" destOrd="0" presId="urn:microsoft.com/office/officeart/2005/8/layout/process3"/>
    <dgm:cxn modelId="{84BE5094-3794-472C-AB87-C9E82E175B76}" type="presOf" srcId="{3B349A7D-1E14-48B8-93FB-1607BCFD9E52}" destId="{F33E9F64-F450-495D-B491-87076438B9C5}" srcOrd="0" destOrd="0" presId="urn:microsoft.com/office/officeart/2005/8/layout/process3"/>
    <dgm:cxn modelId="{50C73EE5-BA92-4D4F-A2C3-E753A96DCDF7}" srcId="{F35E7DED-B8DA-4BCF-B976-9AC07F2DC5DA}" destId="{76BBA4B3-0CF9-4E52-BC75-A32F8AEE20D3}" srcOrd="0" destOrd="0" parTransId="{4E92A659-4E1C-4D80-958A-0F5ADBEA99FC}" sibTransId="{9F1CC01E-74F8-4B32-8639-D51F539DB409}"/>
    <dgm:cxn modelId="{0FB5AB70-F09F-41C0-9847-331F111E1C04}" type="presOf" srcId="{F35E7DED-B8DA-4BCF-B976-9AC07F2DC5DA}" destId="{2C1CC989-C296-4923-86E6-5451AB44DC9B}" srcOrd="0" destOrd="0" presId="urn:microsoft.com/office/officeart/2005/8/layout/process3"/>
    <dgm:cxn modelId="{14AD9192-8DE1-48EB-8308-A6F8D4A736A3}" type="presParOf" srcId="{C9A59EC1-1845-4716-9A64-0714CD8709D6}" destId="{87073060-008D-4FF7-AFA9-828FF67A82D3}" srcOrd="0" destOrd="0" presId="urn:microsoft.com/office/officeart/2005/8/layout/process3"/>
    <dgm:cxn modelId="{18707DB5-6810-456E-A6B2-2BF9331F7D30}" type="presParOf" srcId="{87073060-008D-4FF7-AFA9-828FF67A82D3}" destId="{16AA7B0D-37A4-48D9-8351-2B738CD354D7}" srcOrd="0" destOrd="0" presId="urn:microsoft.com/office/officeart/2005/8/layout/process3"/>
    <dgm:cxn modelId="{334D8CAF-105C-4CAA-AA39-95445B5AB479}" type="presParOf" srcId="{87073060-008D-4FF7-AFA9-828FF67A82D3}" destId="{71C45BCB-7A2D-43E2-A9F3-556B26FB042F}" srcOrd="1" destOrd="0" presId="urn:microsoft.com/office/officeart/2005/8/layout/process3"/>
    <dgm:cxn modelId="{8E83AC65-B296-4671-83B5-F0A2AB19AEE3}" type="presParOf" srcId="{87073060-008D-4FF7-AFA9-828FF67A82D3}" destId="{995F0293-B881-49B7-82EA-E3BA4623CFFE}" srcOrd="2" destOrd="0" presId="urn:microsoft.com/office/officeart/2005/8/layout/process3"/>
    <dgm:cxn modelId="{FE6E1DA7-C8AA-4214-AA70-8F353905CD30}" type="presParOf" srcId="{C9A59EC1-1845-4716-9A64-0714CD8709D6}" destId="{48AA7A44-4AC0-401F-9FAE-8AFDD68F52E2}" srcOrd="1" destOrd="0" presId="urn:microsoft.com/office/officeart/2005/8/layout/process3"/>
    <dgm:cxn modelId="{AE1B8E09-44B0-4CDF-8A4D-40F5246716D4}" type="presParOf" srcId="{48AA7A44-4AC0-401F-9FAE-8AFDD68F52E2}" destId="{43982CCE-DF32-46C5-9F4B-A882DFE669B0}" srcOrd="0" destOrd="0" presId="urn:microsoft.com/office/officeart/2005/8/layout/process3"/>
    <dgm:cxn modelId="{1C4BC584-9347-44EE-8FD7-2CDA683A4484}" type="presParOf" srcId="{C9A59EC1-1845-4716-9A64-0714CD8709D6}" destId="{DC63D7CB-6406-4C96-8E2C-3435A58F6C31}" srcOrd="2" destOrd="0" presId="urn:microsoft.com/office/officeart/2005/8/layout/process3"/>
    <dgm:cxn modelId="{41802E43-3A50-4EC3-8FA6-C9F7BE20192A}" type="presParOf" srcId="{DC63D7CB-6406-4C96-8E2C-3435A58F6C31}" destId="{2C1CC989-C296-4923-86E6-5451AB44DC9B}" srcOrd="0" destOrd="0" presId="urn:microsoft.com/office/officeart/2005/8/layout/process3"/>
    <dgm:cxn modelId="{968625EF-57E3-48BB-90D1-CD1B6D9B6AD0}" type="presParOf" srcId="{DC63D7CB-6406-4C96-8E2C-3435A58F6C31}" destId="{9CC01C2D-A66A-40A6-B9C0-8E6407303295}" srcOrd="1" destOrd="0" presId="urn:microsoft.com/office/officeart/2005/8/layout/process3"/>
    <dgm:cxn modelId="{610DC3BD-9025-4CA4-BD16-8801D0357693}" type="presParOf" srcId="{DC63D7CB-6406-4C96-8E2C-3435A58F6C31}" destId="{F5441C44-27C3-4C55-97E7-9F86C49A3C32}" srcOrd="2" destOrd="0" presId="urn:microsoft.com/office/officeart/2005/8/layout/process3"/>
    <dgm:cxn modelId="{C7F5D4F4-B929-4611-9089-FB3E8C84D8FF}" type="presParOf" srcId="{C9A59EC1-1845-4716-9A64-0714CD8709D6}" destId="{B95978B8-2B3F-4886-956A-9AB6A5B71023}" srcOrd="3" destOrd="0" presId="urn:microsoft.com/office/officeart/2005/8/layout/process3"/>
    <dgm:cxn modelId="{4CC4923B-E1AA-4167-9B18-EECEE7B63391}" type="presParOf" srcId="{B95978B8-2B3F-4886-956A-9AB6A5B71023}" destId="{D0385A2F-3AC8-4A41-84F5-9E152EDC000B}" srcOrd="0" destOrd="0" presId="urn:microsoft.com/office/officeart/2005/8/layout/process3"/>
    <dgm:cxn modelId="{41FCB936-7E61-4126-B163-A1B8D5D939B0}" type="presParOf" srcId="{C9A59EC1-1845-4716-9A64-0714CD8709D6}" destId="{8CAC33F8-FAB0-4EE1-B6BC-15E9D64DD731}" srcOrd="4" destOrd="0" presId="urn:microsoft.com/office/officeart/2005/8/layout/process3"/>
    <dgm:cxn modelId="{E95EF048-3701-473E-A517-6E336E1DF034}" type="presParOf" srcId="{8CAC33F8-FAB0-4EE1-B6BC-15E9D64DD731}" destId="{F33E9F64-F450-495D-B491-87076438B9C5}" srcOrd="0" destOrd="0" presId="urn:microsoft.com/office/officeart/2005/8/layout/process3"/>
    <dgm:cxn modelId="{072CEDB3-809B-4554-B00A-8AF572CD8A57}" type="presParOf" srcId="{8CAC33F8-FAB0-4EE1-B6BC-15E9D64DD731}" destId="{8F85416E-CD27-4BD2-94E7-AA2A1DDE91EF}" srcOrd="1" destOrd="0" presId="urn:microsoft.com/office/officeart/2005/8/layout/process3"/>
    <dgm:cxn modelId="{5C3399D4-BDEC-4C0F-B9EC-29E335D509AD}" type="presParOf" srcId="{8CAC33F8-FAB0-4EE1-B6BC-15E9D64DD731}" destId="{C664AD5C-3D2C-4857-8BD7-12454A6E5F54}" srcOrd="2" destOrd="0" presId="urn:microsoft.com/office/officeart/2005/8/layout/process3"/>
    <dgm:cxn modelId="{2B5BD243-45EC-47D9-99B4-7C0D9D347415}" type="presParOf" srcId="{C9A59EC1-1845-4716-9A64-0714CD8709D6}" destId="{67EAEF43-F8F8-41EC-B081-D710DAAEEF7D}" srcOrd="5" destOrd="0" presId="urn:microsoft.com/office/officeart/2005/8/layout/process3"/>
    <dgm:cxn modelId="{1E41304B-2DC7-4173-BA8C-FA4010F3145A}" type="presParOf" srcId="{67EAEF43-F8F8-41EC-B081-D710DAAEEF7D}" destId="{6A998DA0-C2E1-4A65-A4F9-EC6BD45E877D}" srcOrd="0" destOrd="0" presId="urn:microsoft.com/office/officeart/2005/8/layout/process3"/>
    <dgm:cxn modelId="{A1F2CB00-62B5-4E17-8566-64218EAC277E}" type="presParOf" srcId="{C9A59EC1-1845-4716-9A64-0714CD8709D6}" destId="{6FA01558-034B-46F0-AB6E-396C6AC622BE}" srcOrd="6" destOrd="0" presId="urn:microsoft.com/office/officeart/2005/8/layout/process3"/>
    <dgm:cxn modelId="{7EE1A99A-7CFB-4F79-ADBB-238B63AE9720}" type="presParOf" srcId="{6FA01558-034B-46F0-AB6E-396C6AC622BE}" destId="{059C2104-7F6A-422E-A5A0-7174255E8C87}" srcOrd="0" destOrd="0" presId="urn:microsoft.com/office/officeart/2005/8/layout/process3"/>
    <dgm:cxn modelId="{27E4FC6D-A348-4EDD-B1D7-9EE80F05E931}" type="presParOf" srcId="{6FA01558-034B-46F0-AB6E-396C6AC622BE}" destId="{6FB555F1-52E5-4FAD-844D-A6606115AF30}" srcOrd="1" destOrd="0" presId="urn:microsoft.com/office/officeart/2005/8/layout/process3"/>
    <dgm:cxn modelId="{20CB8268-0C66-460D-AC9A-062C9973725F}" type="presParOf" srcId="{6FA01558-034B-46F0-AB6E-396C6AC622BE}" destId="{D335272A-B4D3-459E-B1E2-B67A637BF5D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5A4DAD-4CF5-4487-B95C-5A29C0A98AC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0F9B8E-BEB6-4B1E-B66B-F6E1CB4D0F5F}">
      <dgm:prSet phldrT="[Text]"/>
      <dgm:spPr/>
      <dgm:t>
        <a:bodyPr/>
        <a:lstStyle/>
        <a:p>
          <a:r>
            <a:rPr lang="en-US" dirty="0" smtClean="0"/>
            <a:t>Users’ Needs</a:t>
          </a:r>
          <a:endParaRPr lang="en-US" dirty="0"/>
        </a:p>
      </dgm:t>
    </dgm:pt>
    <dgm:pt modelId="{0C72B794-108A-49B7-B891-DF8B655E642C}" type="parTrans" cxnId="{D3A9CA3A-9677-4501-9294-F1165B293562}">
      <dgm:prSet/>
      <dgm:spPr/>
      <dgm:t>
        <a:bodyPr/>
        <a:lstStyle/>
        <a:p>
          <a:endParaRPr lang="en-US"/>
        </a:p>
      </dgm:t>
    </dgm:pt>
    <dgm:pt modelId="{EC87A42C-C713-4D40-B78E-71CAB5C9EE70}" type="sibTrans" cxnId="{D3A9CA3A-9677-4501-9294-F1165B293562}">
      <dgm:prSet/>
      <dgm:spPr/>
      <dgm:t>
        <a:bodyPr/>
        <a:lstStyle/>
        <a:p>
          <a:endParaRPr lang="en-US"/>
        </a:p>
      </dgm:t>
    </dgm:pt>
    <dgm:pt modelId="{1CE1DE15-EF41-4B5E-A272-140BD4F8C128}">
      <dgm:prSet phldrT="[Text]"/>
      <dgm:spPr/>
      <dgm:t>
        <a:bodyPr/>
        <a:lstStyle/>
        <a:p>
          <a:r>
            <a:rPr lang="en-US" dirty="0" smtClean="0"/>
            <a:t>Orders Placed</a:t>
          </a:r>
          <a:endParaRPr lang="en-US" dirty="0"/>
        </a:p>
      </dgm:t>
    </dgm:pt>
    <dgm:pt modelId="{0F0D9B74-C4DD-4898-9E7D-00C4DCF81DA5}" type="parTrans" cxnId="{1C45978B-17D4-4C9E-861E-C1295BF15591}">
      <dgm:prSet/>
      <dgm:spPr/>
      <dgm:t>
        <a:bodyPr/>
        <a:lstStyle/>
        <a:p>
          <a:endParaRPr lang="en-US"/>
        </a:p>
      </dgm:t>
    </dgm:pt>
    <dgm:pt modelId="{1FC70001-45AE-43FE-BCDE-15700147FC97}" type="sibTrans" cxnId="{1C45978B-17D4-4C9E-861E-C1295BF15591}">
      <dgm:prSet/>
      <dgm:spPr/>
      <dgm:t>
        <a:bodyPr/>
        <a:lstStyle/>
        <a:p>
          <a:endParaRPr lang="en-US"/>
        </a:p>
      </dgm:t>
    </dgm:pt>
    <dgm:pt modelId="{D10DDA27-DBC2-4213-A46B-3D26A8CA6689}">
      <dgm:prSet phldrT="[Text]"/>
      <dgm:spPr/>
      <dgm:t>
        <a:bodyPr/>
        <a:lstStyle/>
        <a:p>
          <a:r>
            <a:rPr lang="en-US" dirty="0" smtClean="0"/>
            <a:t>Items Shipped</a:t>
          </a:r>
          <a:endParaRPr lang="en-US" dirty="0"/>
        </a:p>
      </dgm:t>
    </dgm:pt>
    <dgm:pt modelId="{E80E2C8B-437C-422F-8B46-BEB3936B9AB0}" type="parTrans" cxnId="{AB4D41E8-6F59-4495-9796-041D95930E4C}">
      <dgm:prSet/>
      <dgm:spPr/>
      <dgm:t>
        <a:bodyPr/>
        <a:lstStyle/>
        <a:p>
          <a:endParaRPr lang="en-US"/>
        </a:p>
      </dgm:t>
    </dgm:pt>
    <dgm:pt modelId="{5DF1042C-519C-4DB9-BE2A-972D2F2D5B2E}" type="sibTrans" cxnId="{AB4D41E8-6F59-4495-9796-041D95930E4C}">
      <dgm:prSet/>
      <dgm:spPr/>
      <dgm:t>
        <a:bodyPr/>
        <a:lstStyle/>
        <a:p>
          <a:endParaRPr lang="en-US"/>
        </a:p>
      </dgm:t>
    </dgm:pt>
    <dgm:pt modelId="{AFF315CA-2B39-49A8-9E36-EE79D54A3075}">
      <dgm:prSet phldrT="[Text]"/>
      <dgm:spPr/>
      <dgm:t>
        <a:bodyPr/>
        <a:lstStyle/>
        <a:p>
          <a:r>
            <a:rPr lang="en-US" dirty="0" smtClean="0"/>
            <a:t>Items Received</a:t>
          </a:r>
          <a:endParaRPr lang="en-US" dirty="0"/>
        </a:p>
      </dgm:t>
    </dgm:pt>
    <dgm:pt modelId="{28DA64AE-AD69-463E-8F10-4549DA15618D}" type="parTrans" cxnId="{463AA5E3-8FDA-455E-B423-848EDDF4C00F}">
      <dgm:prSet/>
      <dgm:spPr/>
      <dgm:t>
        <a:bodyPr/>
        <a:lstStyle/>
        <a:p>
          <a:endParaRPr lang="en-US"/>
        </a:p>
      </dgm:t>
    </dgm:pt>
    <dgm:pt modelId="{FB736ADC-E917-4882-9E75-4FAFD0C62F80}" type="sibTrans" cxnId="{463AA5E3-8FDA-455E-B423-848EDDF4C00F}">
      <dgm:prSet/>
      <dgm:spPr/>
      <dgm:t>
        <a:bodyPr/>
        <a:lstStyle/>
        <a:p>
          <a:endParaRPr lang="en-US"/>
        </a:p>
      </dgm:t>
    </dgm:pt>
    <dgm:pt modelId="{27C6D0A9-D18C-4D11-ADDB-D7F0572F1BDA}">
      <dgm:prSet phldrT="[Text]"/>
      <dgm:spPr/>
      <dgm:t>
        <a:bodyPr/>
        <a:lstStyle/>
        <a:p>
          <a:r>
            <a:rPr lang="en-US" dirty="0" smtClean="0"/>
            <a:t>Items Distributed</a:t>
          </a:r>
          <a:endParaRPr lang="en-US" dirty="0"/>
        </a:p>
      </dgm:t>
    </dgm:pt>
    <dgm:pt modelId="{F0A5A435-F8D1-4CD4-A132-3F4E097C2047}" type="parTrans" cxnId="{2B1EB422-8F51-4444-9132-DE0944F4096F}">
      <dgm:prSet/>
      <dgm:spPr/>
      <dgm:t>
        <a:bodyPr/>
        <a:lstStyle/>
        <a:p>
          <a:endParaRPr lang="en-US"/>
        </a:p>
      </dgm:t>
    </dgm:pt>
    <dgm:pt modelId="{6C6A54A5-0FEF-46C0-8456-D2A1E7D9A682}" type="sibTrans" cxnId="{2B1EB422-8F51-4444-9132-DE0944F4096F}">
      <dgm:prSet/>
      <dgm:spPr/>
      <dgm:t>
        <a:bodyPr/>
        <a:lstStyle/>
        <a:p>
          <a:endParaRPr lang="en-US"/>
        </a:p>
      </dgm:t>
    </dgm:pt>
    <dgm:pt modelId="{66C5948E-134A-4D0B-9EB4-B18176E77EFA}" type="pres">
      <dgm:prSet presAssocID="{5F5A4DAD-4CF5-4487-B95C-5A29C0A98A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C43191-C5E8-4F39-8CE1-81008477E6DA}" type="pres">
      <dgm:prSet presAssocID="{5F5A4DAD-4CF5-4487-B95C-5A29C0A98AC5}" presName="cycle" presStyleCnt="0"/>
      <dgm:spPr/>
    </dgm:pt>
    <dgm:pt modelId="{806E2F6D-FC96-4A54-BA81-C6B69DF76553}" type="pres">
      <dgm:prSet presAssocID="{AA0F9B8E-BEB6-4B1E-B66B-F6E1CB4D0F5F}" presName="nodeFirstNode" presStyleLbl="node1" presStyleIdx="0" presStyleCnt="5" custRadScaleRad="100160" custRadScaleInc="-42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E2536-ED45-4260-9D6C-EA2946499EC0}" type="pres">
      <dgm:prSet presAssocID="{EC87A42C-C713-4D40-B78E-71CAB5C9EE70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E539EE31-4637-49E8-97E2-E82A9F08FE07}" type="pres">
      <dgm:prSet presAssocID="{1CE1DE15-EF41-4B5E-A272-140BD4F8C128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DF97A9-DF74-4AFA-BB94-BB0D35F5E1BF}" type="pres">
      <dgm:prSet presAssocID="{D10DDA27-DBC2-4213-A46B-3D26A8CA6689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6CACB-8301-4C41-AF97-1E24F4EBD588}" type="pres">
      <dgm:prSet presAssocID="{AFF315CA-2B39-49A8-9E36-EE79D54A3075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DEA1E0-07D5-4182-8B35-B851CBD75613}" type="pres">
      <dgm:prSet presAssocID="{27C6D0A9-D18C-4D11-ADDB-D7F0572F1BDA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2E13D2-79B1-40F7-8C4D-FA82D52A67D6}" type="presOf" srcId="{EC87A42C-C713-4D40-B78E-71CAB5C9EE70}" destId="{879E2536-ED45-4260-9D6C-EA2946499EC0}" srcOrd="0" destOrd="0" presId="urn:microsoft.com/office/officeart/2005/8/layout/cycle3"/>
    <dgm:cxn modelId="{9932545A-D2FC-4427-99E3-7C96C97CC63F}" type="presOf" srcId="{AFF315CA-2B39-49A8-9E36-EE79D54A3075}" destId="{41C6CACB-8301-4C41-AF97-1E24F4EBD588}" srcOrd="0" destOrd="0" presId="urn:microsoft.com/office/officeart/2005/8/layout/cycle3"/>
    <dgm:cxn modelId="{2B1EB422-8F51-4444-9132-DE0944F4096F}" srcId="{5F5A4DAD-4CF5-4487-B95C-5A29C0A98AC5}" destId="{27C6D0A9-D18C-4D11-ADDB-D7F0572F1BDA}" srcOrd="4" destOrd="0" parTransId="{F0A5A435-F8D1-4CD4-A132-3F4E097C2047}" sibTransId="{6C6A54A5-0FEF-46C0-8456-D2A1E7D9A682}"/>
    <dgm:cxn modelId="{463AA5E3-8FDA-455E-B423-848EDDF4C00F}" srcId="{5F5A4DAD-4CF5-4487-B95C-5A29C0A98AC5}" destId="{AFF315CA-2B39-49A8-9E36-EE79D54A3075}" srcOrd="3" destOrd="0" parTransId="{28DA64AE-AD69-463E-8F10-4549DA15618D}" sibTransId="{FB736ADC-E917-4882-9E75-4FAFD0C62F80}"/>
    <dgm:cxn modelId="{70C40DD8-4053-4FD6-8CC4-AA75D70385AD}" type="presOf" srcId="{1CE1DE15-EF41-4B5E-A272-140BD4F8C128}" destId="{E539EE31-4637-49E8-97E2-E82A9F08FE07}" srcOrd="0" destOrd="0" presId="urn:microsoft.com/office/officeart/2005/8/layout/cycle3"/>
    <dgm:cxn modelId="{B9B9B72E-E9BA-446A-A34B-A4FB31629194}" type="presOf" srcId="{AA0F9B8E-BEB6-4B1E-B66B-F6E1CB4D0F5F}" destId="{806E2F6D-FC96-4A54-BA81-C6B69DF76553}" srcOrd="0" destOrd="0" presId="urn:microsoft.com/office/officeart/2005/8/layout/cycle3"/>
    <dgm:cxn modelId="{AB4D41E8-6F59-4495-9796-041D95930E4C}" srcId="{5F5A4DAD-4CF5-4487-B95C-5A29C0A98AC5}" destId="{D10DDA27-DBC2-4213-A46B-3D26A8CA6689}" srcOrd="2" destOrd="0" parTransId="{E80E2C8B-437C-422F-8B46-BEB3936B9AB0}" sibTransId="{5DF1042C-519C-4DB9-BE2A-972D2F2D5B2E}"/>
    <dgm:cxn modelId="{78E07A74-F71B-4278-9F24-884C1F2DB0E4}" type="presOf" srcId="{27C6D0A9-D18C-4D11-ADDB-D7F0572F1BDA}" destId="{2ADEA1E0-07D5-4182-8B35-B851CBD75613}" srcOrd="0" destOrd="0" presId="urn:microsoft.com/office/officeart/2005/8/layout/cycle3"/>
    <dgm:cxn modelId="{9FD35298-01F7-4466-947C-EDDB416DF699}" type="presOf" srcId="{5F5A4DAD-4CF5-4487-B95C-5A29C0A98AC5}" destId="{66C5948E-134A-4D0B-9EB4-B18176E77EFA}" srcOrd="0" destOrd="0" presId="urn:microsoft.com/office/officeart/2005/8/layout/cycle3"/>
    <dgm:cxn modelId="{1C45978B-17D4-4C9E-861E-C1295BF15591}" srcId="{5F5A4DAD-4CF5-4487-B95C-5A29C0A98AC5}" destId="{1CE1DE15-EF41-4B5E-A272-140BD4F8C128}" srcOrd="1" destOrd="0" parTransId="{0F0D9B74-C4DD-4898-9E7D-00C4DCF81DA5}" sibTransId="{1FC70001-45AE-43FE-BCDE-15700147FC97}"/>
    <dgm:cxn modelId="{D3A9CA3A-9677-4501-9294-F1165B293562}" srcId="{5F5A4DAD-4CF5-4487-B95C-5A29C0A98AC5}" destId="{AA0F9B8E-BEB6-4B1E-B66B-F6E1CB4D0F5F}" srcOrd="0" destOrd="0" parTransId="{0C72B794-108A-49B7-B891-DF8B655E642C}" sibTransId="{EC87A42C-C713-4D40-B78E-71CAB5C9EE70}"/>
    <dgm:cxn modelId="{3EE75CF3-0A7D-4229-BB46-517830E2DB8E}" type="presOf" srcId="{D10DDA27-DBC2-4213-A46B-3D26A8CA6689}" destId="{DCDF97A9-DF74-4AFA-BB94-BB0D35F5E1BF}" srcOrd="0" destOrd="0" presId="urn:microsoft.com/office/officeart/2005/8/layout/cycle3"/>
    <dgm:cxn modelId="{8742C5E2-A984-49B4-A244-47104ABA73F2}" type="presParOf" srcId="{66C5948E-134A-4D0B-9EB4-B18176E77EFA}" destId="{97C43191-C5E8-4F39-8CE1-81008477E6DA}" srcOrd="0" destOrd="0" presId="urn:microsoft.com/office/officeart/2005/8/layout/cycle3"/>
    <dgm:cxn modelId="{0BA018F8-1403-4A68-9495-AF0D41C75E47}" type="presParOf" srcId="{97C43191-C5E8-4F39-8CE1-81008477E6DA}" destId="{806E2F6D-FC96-4A54-BA81-C6B69DF76553}" srcOrd="0" destOrd="0" presId="urn:microsoft.com/office/officeart/2005/8/layout/cycle3"/>
    <dgm:cxn modelId="{ED7FEF76-C929-404A-9F2C-41E568A4E270}" type="presParOf" srcId="{97C43191-C5E8-4F39-8CE1-81008477E6DA}" destId="{879E2536-ED45-4260-9D6C-EA2946499EC0}" srcOrd="1" destOrd="0" presId="urn:microsoft.com/office/officeart/2005/8/layout/cycle3"/>
    <dgm:cxn modelId="{338A7237-1614-45D1-AE3C-08DE86EAC33B}" type="presParOf" srcId="{97C43191-C5E8-4F39-8CE1-81008477E6DA}" destId="{E539EE31-4637-49E8-97E2-E82A9F08FE07}" srcOrd="2" destOrd="0" presId="urn:microsoft.com/office/officeart/2005/8/layout/cycle3"/>
    <dgm:cxn modelId="{4C031953-2D02-4FE4-9010-997366267B94}" type="presParOf" srcId="{97C43191-C5E8-4F39-8CE1-81008477E6DA}" destId="{DCDF97A9-DF74-4AFA-BB94-BB0D35F5E1BF}" srcOrd="3" destOrd="0" presId="urn:microsoft.com/office/officeart/2005/8/layout/cycle3"/>
    <dgm:cxn modelId="{C075A863-9FBE-45C1-ACDE-24F9F8CB3D27}" type="presParOf" srcId="{97C43191-C5E8-4F39-8CE1-81008477E6DA}" destId="{41C6CACB-8301-4C41-AF97-1E24F4EBD588}" srcOrd="4" destOrd="0" presId="urn:microsoft.com/office/officeart/2005/8/layout/cycle3"/>
    <dgm:cxn modelId="{9EED61D2-3377-49CE-B672-C20A360496C0}" type="presParOf" srcId="{97C43191-C5E8-4F39-8CE1-81008477E6DA}" destId="{2ADEA1E0-07D5-4182-8B35-B851CBD75613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4BE410-7AAA-4E7E-84C1-0F5D935A1B68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A19F26-9E97-4F7C-B7F0-265FF1D36455}">
      <dgm:prSet phldrT="[Text]"/>
      <dgm:spPr/>
      <dgm:t>
        <a:bodyPr/>
        <a:lstStyle/>
        <a:p>
          <a:r>
            <a:rPr lang="en-US" dirty="0" smtClean="0"/>
            <a:t>Improved Accuracy and Enhanced Productivity</a:t>
          </a:r>
          <a:endParaRPr lang="en-US" dirty="0"/>
        </a:p>
      </dgm:t>
    </dgm:pt>
    <dgm:pt modelId="{5499FD62-E626-4C97-BCDF-4F87725A3973}" type="parTrans" cxnId="{E5FA6B0C-90D6-4A1A-93A1-33806FADEFFD}">
      <dgm:prSet/>
      <dgm:spPr/>
      <dgm:t>
        <a:bodyPr/>
        <a:lstStyle/>
        <a:p>
          <a:endParaRPr lang="en-US"/>
        </a:p>
      </dgm:t>
    </dgm:pt>
    <dgm:pt modelId="{7E445520-5EF4-4EBE-8710-DD8CFF4B96C8}" type="sibTrans" cxnId="{E5FA6B0C-90D6-4A1A-93A1-33806FADEFFD}">
      <dgm:prSet/>
      <dgm:spPr/>
      <dgm:t>
        <a:bodyPr/>
        <a:lstStyle/>
        <a:p>
          <a:endParaRPr lang="en-US"/>
        </a:p>
      </dgm:t>
    </dgm:pt>
    <dgm:pt modelId="{5CDABF5C-F4D4-42FE-AC0E-912E304293BC}">
      <dgm:prSet phldrT="[Text]"/>
      <dgm:spPr/>
      <dgm:t>
        <a:bodyPr/>
        <a:lstStyle/>
        <a:p>
          <a:r>
            <a:rPr lang="en-US" dirty="0" smtClean="0"/>
            <a:t>MMIS</a:t>
          </a:r>
          <a:endParaRPr lang="en-US" dirty="0"/>
        </a:p>
      </dgm:t>
    </dgm:pt>
    <dgm:pt modelId="{6F48C832-0E93-479F-9F78-1D0E3082CF64}" type="parTrans" cxnId="{6A81C7FB-3752-4793-B590-080FCDB360B8}">
      <dgm:prSet/>
      <dgm:spPr/>
      <dgm:t>
        <a:bodyPr/>
        <a:lstStyle/>
        <a:p>
          <a:endParaRPr lang="en-US"/>
        </a:p>
      </dgm:t>
    </dgm:pt>
    <dgm:pt modelId="{8D610137-B458-4D27-A10E-FFC4D795A2BF}" type="sibTrans" cxnId="{6A81C7FB-3752-4793-B590-080FCDB360B8}">
      <dgm:prSet/>
      <dgm:spPr/>
      <dgm:t>
        <a:bodyPr/>
        <a:lstStyle/>
        <a:p>
          <a:endParaRPr lang="en-US"/>
        </a:p>
      </dgm:t>
    </dgm:pt>
    <dgm:pt modelId="{C487E5C1-22EC-4F97-BDD4-A9B187F31AE6}">
      <dgm:prSet phldrT="[Text]"/>
      <dgm:spPr/>
      <dgm:t>
        <a:bodyPr/>
        <a:lstStyle/>
        <a:p>
          <a:r>
            <a:rPr lang="en-US" dirty="0" smtClean="0"/>
            <a:t>RSS</a:t>
          </a:r>
          <a:endParaRPr lang="en-US" dirty="0"/>
        </a:p>
      </dgm:t>
    </dgm:pt>
    <dgm:pt modelId="{CBBE1D39-E36F-4175-A509-EF46C3C872CA}" type="parTrans" cxnId="{0B0F93A1-5531-4C9D-81E6-555CD69E6E36}">
      <dgm:prSet/>
      <dgm:spPr/>
      <dgm:t>
        <a:bodyPr/>
        <a:lstStyle/>
        <a:p>
          <a:endParaRPr lang="en-US"/>
        </a:p>
      </dgm:t>
    </dgm:pt>
    <dgm:pt modelId="{3E84D328-52A8-43DA-B123-C8775312F24C}" type="sibTrans" cxnId="{0B0F93A1-5531-4C9D-81E6-555CD69E6E36}">
      <dgm:prSet/>
      <dgm:spPr/>
      <dgm:t>
        <a:bodyPr/>
        <a:lstStyle/>
        <a:p>
          <a:endParaRPr lang="en-US"/>
        </a:p>
      </dgm:t>
    </dgm:pt>
    <dgm:pt modelId="{96DA76FA-3375-4201-A7C5-174F161E2A4C}">
      <dgm:prSet phldrT="[Text]"/>
      <dgm:spPr/>
      <dgm:t>
        <a:bodyPr/>
        <a:lstStyle/>
        <a:p>
          <a:r>
            <a:rPr lang="en-US" dirty="0" smtClean="0"/>
            <a:t>Decreased Costs</a:t>
          </a:r>
          <a:endParaRPr lang="en-US" dirty="0"/>
        </a:p>
      </dgm:t>
    </dgm:pt>
    <dgm:pt modelId="{E14604B2-293F-4583-9679-7F6281F6E836}" type="parTrans" cxnId="{5A95E88A-5B1E-4F22-9D59-7B92B0737EBF}">
      <dgm:prSet/>
      <dgm:spPr/>
      <dgm:t>
        <a:bodyPr/>
        <a:lstStyle/>
        <a:p>
          <a:endParaRPr lang="en-US"/>
        </a:p>
      </dgm:t>
    </dgm:pt>
    <dgm:pt modelId="{6D175474-6030-4743-AB0E-C769FDB61F38}" type="sibTrans" cxnId="{5A95E88A-5B1E-4F22-9D59-7B92B0737EBF}">
      <dgm:prSet/>
      <dgm:spPr/>
      <dgm:t>
        <a:bodyPr/>
        <a:lstStyle/>
        <a:p>
          <a:endParaRPr lang="en-US"/>
        </a:p>
      </dgm:t>
    </dgm:pt>
    <dgm:pt modelId="{715EB4E7-3477-43B5-A2F5-57B39E5F6E30}">
      <dgm:prSet phldrT="[Text]"/>
      <dgm:spPr/>
      <dgm:t>
        <a:bodyPr/>
        <a:lstStyle/>
        <a:p>
          <a:r>
            <a:rPr lang="en-US" dirty="0" smtClean="0"/>
            <a:t>“Just-In Time” Inventory</a:t>
          </a:r>
          <a:endParaRPr lang="en-US" dirty="0"/>
        </a:p>
      </dgm:t>
    </dgm:pt>
    <dgm:pt modelId="{400B7BAD-9C2F-4612-88C1-33F4CDCCBEC5}" type="parTrans" cxnId="{8E64267C-1FF1-4B1E-B210-FD7D1DBC4B69}">
      <dgm:prSet/>
      <dgm:spPr/>
      <dgm:t>
        <a:bodyPr/>
        <a:lstStyle/>
        <a:p>
          <a:endParaRPr lang="en-US"/>
        </a:p>
      </dgm:t>
    </dgm:pt>
    <dgm:pt modelId="{75E20709-086D-4BFC-8D32-08D429DA0386}" type="sibTrans" cxnId="{8E64267C-1FF1-4B1E-B210-FD7D1DBC4B69}">
      <dgm:prSet/>
      <dgm:spPr/>
      <dgm:t>
        <a:bodyPr/>
        <a:lstStyle/>
        <a:p>
          <a:endParaRPr lang="en-US"/>
        </a:p>
      </dgm:t>
    </dgm:pt>
    <dgm:pt modelId="{7202D709-764E-433F-8C59-6B0657C253EF}">
      <dgm:prSet phldrT="[Text]"/>
      <dgm:spPr/>
      <dgm:t>
        <a:bodyPr/>
        <a:lstStyle/>
        <a:p>
          <a:r>
            <a:rPr lang="en-US" dirty="0" smtClean="0"/>
            <a:t>Fewer Staff</a:t>
          </a:r>
          <a:endParaRPr lang="en-US" dirty="0"/>
        </a:p>
      </dgm:t>
    </dgm:pt>
    <dgm:pt modelId="{AF7C8E3C-F337-4820-84B9-2AA10C9C0619}" type="parTrans" cxnId="{A7846939-7F81-4951-9162-671AF7A46242}">
      <dgm:prSet/>
      <dgm:spPr/>
      <dgm:t>
        <a:bodyPr/>
        <a:lstStyle/>
        <a:p>
          <a:endParaRPr lang="en-US"/>
        </a:p>
      </dgm:t>
    </dgm:pt>
    <dgm:pt modelId="{3EA0BBDB-D6C0-48D8-B76D-8BDE5FDEEA83}" type="sibTrans" cxnId="{A7846939-7F81-4951-9162-671AF7A46242}">
      <dgm:prSet/>
      <dgm:spPr/>
      <dgm:t>
        <a:bodyPr/>
        <a:lstStyle/>
        <a:p>
          <a:endParaRPr lang="en-US"/>
        </a:p>
      </dgm:t>
    </dgm:pt>
    <dgm:pt modelId="{DA4CD3B0-0362-4CDD-8ABC-AD298E4C1CD9}">
      <dgm:prSet phldrT="[Text]"/>
      <dgm:spPr/>
      <dgm:t>
        <a:bodyPr/>
        <a:lstStyle/>
        <a:p>
          <a:r>
            <a:rPr lang="en-US" dirty="0" smtClean="0"/>
            <a:t>Improved Patient Care</a:t>
          </a:r>
          <a:endParaRPr lang="en-US" dirty="0"/>
        </a:p>
      </dgm:t>
    </dgm:pt>
    <dgm:pt modelId="{EBD22AEC-4503-4A0B-8277-EDA1EE4547C6}" type="parTrans" cxnId="{29D9FB4F-84E8-49E7-B7CE-538B7DE23AFB}">
      <dgm:prSet/>
      <dgm:spPr/>
      <dgm:t>
        <a:bodyPr/>
        <a:lstStyle/>
        <a:p>
          <a:endParaRPr lang="en-US"/>
        </a:p>
      </dgm:t>
    </dgm:pt>
    <dgm:pt modelId="{64910D5B-1D44-41AD-BA2B-6D3BDC8F8311}" type="sibTrans" cxnId="{29D9FB4F-84E8-49E7-B7CE-538B7DE23AFB}">
      <dgm:prSet/>
      <dgm:spPr/>
      <dgm:t>
        <a:bodyPr/>
        <a:lstStyle/>
        <a:p>
          <a:endParaRPr lang="en-US"/>
        </a:p>
      </dgm:t>
    </dgm:pt>
    <dgm:pt modelId="{6EF51E49-FA39-4279-BBCE-D19232FAE2D7}">
      <dgm:prSet phldrT="[Text]"/>
      <dgm:spPr/>
      <dgm:t>
        <a:bodyPr/>
        <a:lstStyle/>
        <a:p>
          <a:r>
            <a:rPr lang="en-US" dirty="0" smtClean="0"/>
            <a:t>Right Item/Right Patient/Right Time</a:t>
          </a:r>
          <a:endParaRPr lang="en-US" dirty="0"/>
        </a:p>
      </dgm:t>
    </dgm:pt>
    <dgm:pt modelId="{12297810-6CEE-451B-B454-866ADAE751E3}" type="parTrans" cxnId="{5C0E45A2-346E-42A1-853C-C6438C58DC41}">
      <dgm:prSet/>
      <dgm:spPr/>
      <dgm:t>
        <a:bodyPr/>
        <a:lstStyle/>
        <a:p>
          <a:endParaRPr lang="en-US"/>
        </a:p>
      </dgm:t>
    </dgm:pt>
    <dgm:pt modelId="{09C0E449-E0DD-4552-AF5D-56044DA8FCFE}" type="sibTrans" cxnId="{5C0E45A2-346E-42A1-853C-C6438C58DC41}">
      <dgm:prSet/>
      <dgm:spPr/>
      <dgm:t>
        <a:bodyPr/>
        <a:lstStyle/>
        <a:p>
          <a:endParaRPr lang="en-US"/>
        </a:p>
      </dgm:t>
    </dgm:pt>
    <dgm:pt modelId="{3805658D-07D9-402A-87F6-CDDC1A2280E7}">
      <dgm:prSet phldrT="[Text]"/>
      <dgm:spPr/>
      <dgm:t>
        <a:bodyPr/>
        <a:lstStyle/>
        <a:p>
          <a:r>
            <a:rPr lang="en-US" dirty="0" smtClean="0"/>
            <a:t>Eliminates Waste</a:t>
          </a:r>
          <a:endParaRPr lang="en-US" dirty="0"/>
        </a:p>
      </dgm:t>
    </dgm:pt>
    <dgm:pt modelId="{739FF15C-5B01-4B2F-A2AB-00D67B078207}" type="parTrans" cxnId="{F4D8F5FA-5394-4B99-96EC-ABED0F12FF89}">
      <dgm:prSet/>
      <dgm:spPr/>
      <dgm:t>
        <a:bodyPr/>
        <a:lstStyle/>
        <a:p>
          <a:endParaRPr lang="en-US"/>
        </a:p>
      </dgm:t>
    </dgm:pt>
    <dgm:pt modelId="{63A25E66-200D-4FAE-9FFC-24DEA4BD6C32}" type="sibTrans" cxnId="{F4D8F5FA-5394-4B99-96EC-ABED0F12FF89}">
      <dgm:prSet/>
      <dgm:spPr/>
      <dgm:t>
        <a:bodyPr/>
        <a:lstStyle/>
        <a:p>
          <a:endParaRPr lang="en-US"/>
        </a:p>
      </dgm:t>
    </dgm:pt>
    <dgm:pt modelId="{383CF4AD-E562-468D-A146-774257D21302}" type="pres">
      <dgm:prSet presAssocID="{F44BE410-7AAA-4E7E-84C1-0F5D935A1B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4F7E75-F930-4BEF-BF80-AA5302E8E054}" type="pres">
      <dgm:prSet presAssocID="{DA4CD3B0-0362-4CDD-8ABC-AD298E4C1CD9}" presName="boxAndChildren" presStyleCnt="0"/>
      <dgm:spPr/>
    </dgm:pt>
    <dgm:pt modelId="{D0FEF519-ED7E-44D1-B9CF-DA428EAAEC6F}" type="pres">
      <dgm:prSet presAssocID="{DA4CD3B0-0362-4CDD-8ABC-AD298E4C1CD9}" presName="parentTextBox" presStyleLbl="node1" presStyleIdx="0" presStyleCnt="3"/>
      <dgm:spPr/>
      <dgm:t>
        <a:bodyPr/>
        <a:lstStyle/>
        <a:p>
          <a:endParaRPr lang="en-US"/>
        </a:p>
      </dgm:t>
    </dgm:pt>
    <dgm:pt modelId="{AC9E72CD-5045-424F-88BC-33012050B89E}" type="pres">
      <dgm:prSet presAssocID="{DA4CD3B0-0362-4CDD-8ABC-AD298E4C1CD9}" presName="entireBox" presStyleLbl="node1" presStyleIdx="0" presStyleCnt="3"/>
      <dgm:spPr/>
      <dgm:t>
        <a:bodyPr/>
        <a:lstStyle/>
        <a:p>
          <a:endParaRPr lang="en-US"/>
        </a:p>
      </dgm:t>
    </dgm:pt>
    <dgm:pt modelId="{BF605EF0-EFAD-483A-8172-071242823AD0}" type="pres">
      <dgm:prSet presAssocID="{DA4CD3B0-0362-4CDD-8ABC-AD298E4C1CD9}" presName="descendantBox" presStyleCnt="0"/>
      <dgm:spPr/>
    </dgm:pt>
    <dgm:pt modelId="{4001AD4C-C34E-4B75-9AC4-7BCC93215A05}" type="pres">
      <dgm:prSet presAssocID="{6EF51E49-FA39-4279-BBCE-D19232FAE2D7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F56AC5-F445-46EE-B139-AD0033C965D2}" type="pres">
      <dgm:prSet presAssocID="{3805658D-07D9-402A-87F6-CDDC1A2280E7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EEC162-7164-4276-9C9A-ACE8F92C36A8}" type="pres">
      <dgm:prSet presAssocID="{6D175474-6030-4743-AB0E-C769FDB61F38}" presName="sp" presStyleCnt="0"/>
      <dgm:spPr/>
    </dgm:pt>
    <dgm:pt modelId="{A0834091-8F98-4CBD-AC2E-AF47C52CFADB}" type="pres">
      <dgm:prSet presAssocID="{96DA76FA-3375-4201-A7C5-174F161E2A4C}" presName="arrowAndChildren" presStyleCnt="0"/>
      <dgm:spPr/>
    </dgm:pt>
    <dgm:pt modelId="{09632279-9824-48AA-98B9-380B076AB7B9}" type="pres">
      <dgm:prSet presAssocID="{96DA76FA-3375-4201-A7C5-174F161E2A4C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52F2DFA6-0CB8-491D-B751-E81441FB8701}" type="pres">
      <dgm:prSet presAssocID="{96DA76FA-3375-4201-A7C5-174F161E2A4C}" presName="arrow" presStyleLbl="node1" presStyleIdx="1" presStyleCnt="3"/>
      <dgm:spPr/>
      <dgm:t>
        <a:bodyPr/>
        <a:lstStyle/>
        <a:p>
          <a:endParaRPr lang="en-US"/>
        </a:p>
      </dgm:t>
    </dgm:pt>
    <dgm:pt modelId="{0F9D88EC-7855-4887-BEAC-BD19FC649FE6}" type="pres">
      <dgm:prSet presAssocID="{96DA76FA-3375-4201-A7C5-174F161E2A4C}" presName="descendantArrow" presStyleCnt="0"/>
      <dgm:spPr/>
    </dgm:pt>
    <dgm:pt modelId="{4C719334-D36C-4FE3-AEC2-8ADD428462BC}" type="pres">
      <dgm:prSet presAssocID="{715EB4E7-3477-43B5-A2F5-57B39E5F6E30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FACC5-A2F5-429C-9356-193B98CCD3B1}" type="pres">
      <dgm:prSet presAssocID="{7202D709-764E-433F-8C59-6B0657C253EF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B2966-2E00-40B5-92FA-6E6DB70C71A5}" type="pres">
      <dgm:prSet presAssocID="{7E445520-5EF4-4EBE-8710-DD8CFF4B96C8}" presName="sp" presStyleCnt="0"/>
      <dgm:spPr/>
    </dgm:pt>
    <dgm:pt modelId="{8487A4A7-067D-413F-836A-F0EB2B47388D}" type="pres">
      <dgm:prSet presAssocID="{71A19F26-9E97-4F7C-B7F0-265FF1D36455}" presName="arrowAndChildren" presStyleCnt="0"/>
      <dgm:spPr/>
    </dgm:pt>
    <dgm:pt modelId="{198C017B-29FA-4209-92C1-0C425EF02084}" type="pres">
      <dgm:prSet presAssocID="{71A19F26-9E97-4F7C-B7F0-265FF1D3645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DFA85DE4-8B1E-4E93-81CD-6710550E0851}" type="pres">
      <dgm:prSet presAssocID="{71A19F26-9E97-4F7C-B7F0-265FF1D36455}" presName="arrow" presStyleLbl="node1" presStyleIdx="2" presStyleCnt="3"/>
      <dgm:spPr/>
      <dgm:t>
        <a:bodyPr/>
        <a:lstStyle/>
        <a:p>
          <a:endParaRPr lang="en-US"/>
        </a:p>
      </dgm:t>
    </dgm:pt>
    <dgm:pt modelId="{7B8D3AAD-4571-48E7-8E7B-4E8E88498E09}" type="pres">
      <dgm:prSet presAssocID="{71A19F26-9E97-4F7C-B7F0-265FF1D36455}" presName="descendantArrow" presStyleCnt="0"/>
      <dgm:spPr/>
    </dgm:pt>
    <dgm:pt modelId="{27A7B629-5867-4A7A-8E0D-596FBAEB2761}" type="pres">
      <dgm:prSet presAssocID="{5CDABF5C-F4D4-42FE-AC0E-912E304293BC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BD4FD-74CB-46B3-AD6D-942E3AB37712}" type="pres">
      <dgm:prSet presAssocID="{C487E5C1-22EC-4F97-BDD4-A9B187F31AE6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846939-7F81-4951-9162-671AF7A46242}" srcId="{96DA76FA-3375-4201-A7C5-174F161E2A4C}" destId="{7202D709-764E-433F-8C59-6B0657C253EF}" srcOrd="1" destOrd="0" parTransId="{AF7C8E3C-F337-4820-84B9-2AA10C9C0619}" sibTransId="{3EA0BBDB-D6C0-48D8-B76D-8BDE5FDEEA83}"/>
    <dgm:cxn modelId="{61F21A45-60E5-42C7-AEE8-0F65D10CA6F3}" type="presOf" srcId="{DA4CD3B0-0362-4CDD-8ABC-AD298E4C1CD9}" destId="{D0FEF519-ED7E-44D1-B9CF-DA428EAAEC6F}" srcOrd="0" destOrd="0" presId="urn:microsoft.com/office/officeart/2005/8/layout/process4"/>
    <dgm:cxn modelId="{23AC1338-0509-4823-BB5A-168219694192}" type="presOf" srcId="{7202D709-764E-433F-8C59-6B0657C253EF}" destId="{586FACC5-A2F5-429C-9356-193B98CCD3B1}" srcOrd="0" destOrd="0" presId="urn:microsoft.com/office/officeart/2005/8/layout/process4"/>
    <dgm:cxn modelId="{60A9D1BB-20C4-45D8-AF64-190938FE0F46}" type="presOf" srcId="{96DA76FA-3375-4201-A7C5-174F161E2A4C}" destId="{09632279-9824-48AA-98B9-380B076AB7B9}" srcOrd="0" destOrd="0" presId="urn:microsoft.com/office/officeart/2005/8/layout/process4"/>
    <dgm:cxn modelId="{9094DBBE-DFFF-45AF-BF27-6CF3FE022022}" type="presOf" srcId="{715EB4E7-3477-43B5-A2F5-57B39E5F6E30}" destId="{4C719334-D36C-4FE3-AEC2-8ADD428462BC}" srcOrd="0" destOrd="0" presId="urn:microsoft.com/office/officeart/2005/8/layout/process4"/>
    <dgm:cxn modelId="{165DAA39-A5F0-46D1-8DDE-5D1998F61FB9}" type="presOf" srcId="{F44BE410-7AAA-4E7E-84C1-0F5D935A1B68}" destId="{383CF4AD-E562-468D-A146-774257D21302}" srcOrd="0" destOrd="0" presId="urn:microsoft.com/office/officeart/2005/8/layout/process4"/>
    <dgm:cxn modelId="{7D5672F6-A59D-4CC2-B56C-F12BAF6DF542}" type="presOf" srcId="{6EF51E49-FA39-4279-BBCE-D19232FAE2D7}" destId="{4001AD4C-C34E-4B75-9AC4-7BCC93215A05}" srcOrd="0" destOrd="0" presId="urn:microsoft.com/office/officeart/2005/8/layout/process4"/>
    <dgm:cxn modelId="{8BDD7287-E2FB-436B-A440-B06F97120815}" type="presOf" srcId="{5CDABF5C-F4D4-42FE-AC0E-912E304293BC}" destId="{27A7B629-5867-4A7A-8E0D-596FBAEB2761}" srcOrd="0" destOrd="0" presId="urn:microsoft.com/office/officeart/2005/8/layout/process4"/>
    <dgm:cxn modelId="{29D9FB4F-84E8-49E7-B7CE-538B7DE23AFB}" srcId="{F44BE410-7AAA-4E7E-84C1-0F5D935A1B68}" destId="{DA4CD3B0-0362-4CDD-8ABC-AD298E4C1CD9}" srcOrd="2" destOrd="0" parTransId="{EBD22AEC-4503-4A0B-8277-EDA1EE4547C6}" sibTransId="{64910D5B-1D44-41AD-BA2B-6D3BDC8F8311}"/>
    <dgm:cxn modelId="{4F50607E-C712-454A-BA1F-2945E8C520A3}" type="presOf" srcId="{C487E5C1-22EC-4F97-BDD4-A9B187F31AE6}" destId="{FDFBD4FD-74CB-46B3-AD6D-942E3AB37712}" srcOrd="0" destOrd="0" presId="urn:microsoft.com/office/officeart/2005/8/layout/process4"/>
    <dgm:cxn modelId="{5A95E88A-5B1E-4F22-9D59-7B92B0737EBF}" srcId="{F44BE410-7AAA-4E7E-84C1-0F5D935A1B68}" destId="{96DA76FA-3375-4201-A7C5-174F161E2A4C}" srcOrd="1" destOrd="0" parTransId="{E14604B2-293F-4583-9679-7F6281F6E836}" sibTransId="{6D175474-6030-4743-AB0E-C769FDB61F38}"/>
    <dgm:cxn modelId="{E5FA6B0C-90D6-4A1A-93A1-33806FADEFFD}" srcId="{F44BE410-7AAA-4E7E-84C1-0F5D935A1B68}" destId="{71A19F26-9E97-4F7C-B7F0-265FF1D36455}" srcOrd="0" destOrd="0" parTransId="{5499FD62-E626-4C97-BCDF-4F87725A3973}" sibTransId="{7E445520-5EF4-4EBE-8710-DD8CFF4B96C8}"/>
    <dgm:cxn modelId="{AF194284-535A-4E46-A5E5-9BDC726A6A42}" type="presOf" srcId="{3805658D-07D9-402A-87F6-CDDC1A2280E7}" destId="{1DF56AC5-F445-46EE-B139-AD0033C965D2}" srcOrd="0" destOrd="0" presId="urn:microsoft.com/office/officeart/2005/8/layout/process4"/>
    <dgm:cxn modelId="{8E64267C-1FF1-4B1E-B210-FD7D1DBC4B69}" srcId="{96DA76FA-3375-4201-A7C5-174F161E2A4C}" destId="{715EB4E7-3477-43B5-A2F5-57B39E5F6E30}" srcOrd="0" destOrd="0" parTransId="{400B7BAD-9C2F-4612-88C1-33F4CDCCBEC5}" sibTransId="{75E20709-086D-4BFC-8D32-08D429DA0386}"/>
    <dgm:cxn modelId="{61587B07-FD3A-45B3-9863-0076AD2F2A70}" type="presOf" srcId="{DA4CD3B0-0362-4CDD-8ABC-AD298E4C1CD9}" destId="{AC9E72CD-5045-424F-88BC-33012050B89E}" srcOrd="1" destOrd="0" presId="urn:microsoft.com/office/officeart/2005/8/layout/process4"/>
    <dgm:cxn modelId="{0B0F93A1-5531-4C9D-81E6-555CD69E6E36}" srcId="{71A19F26-9E97-4F7C-B7F0-265FF1D36455}" destId="{C487E5C1-22EC-4F97-BDD4-A9B187F31AE6}" srcOrd="1" destOrd="0" parTransId="{CBBE1D39-E36F-4175-A509-EF46C3C872CA}" sibTransId="{3E84D328-52A8-43DA-B123-C8775312F24C}"/>
    <dgm:cxn modelId="{D95D3C15-A5CE-417E-A136-F2FEFFADE448}" type="presOf" srcId="{71A19F26-9E97-4F7C-B7F0-265FF1D36455}" destId="{DFA85DE4-8B1E-4E93-81CD-6710550E0851}" srcOrd="1" destOrd="0" presId="urn:microsoft.com/office/officeart/2005/8/layout/process4"/>
    <dgm:cxn modelId="{6A81C7FB-3752-4793-B590-080FCDB360B8}" srcId="{71A19F26-9E97-4F7C-B7F0-265FF1D36455}" destId="{5CDABF5C-F4D4-42FE-AC0E-912E304293BC}" srcOrd="0" destOrd="0" parTransId="{6F48C832-0E93-479F-9F78-1D0E3082CF64}" sibTransId="{8D610137-B458-4D27-A10E-FFC4D795A2BF}"/>
    <dgm:cxn modelId="{FF22C50A-F24E-4CB0-847C-F0F5C4B1B39C}" type="presOf" srcId="{71A19F26-9E97-4F7C-B7F0-265FF1D36455}" destId="{198C017B-29FA-4209-92C1-0C425EF02084}" srcOrd="0" destOrd="0" presId="urn:microsoft.com/office/officeart/2005/8/layout/process4"/>
    <dgm:cxn modelId="{4CF56432-2410-4A05-9A30-FD00314E20AB}" type="presOf" srcId="{96DA76FA-3375-4201-A7C5-174F161E2A4C}" destId="{52F2DFA6-0CB8-491D-B751-E81441FB8701}" srcOrd="1" destOrd="0" presId="urn:microsoft.com/office/officeart/2005/8/layout/process4"/>
    <dgm:cxn modelId="{5C0E45A2-346E-42A1-853C-C6438C58DC41}" srcId="{DA4CD3B0-0362-4CDD-8ABC-AD298E4C1CD9}" destId="{6EF51E49-FA39-4279-BBCE-D19232FAE2D7}" srcOrd="0" destOrd="0" parTransId="{12297810-6CEE-451B-B454-866ADAE751E3}" sibTransId="{09C0E449-E0DD-4552-AF5D-56044DA8FCFE}"/>
    <dgm:cxn modelId="{F4D8F5FA-5394-4B99-96EC-ABED0F12FF89}" srcId="{DA4CD3B0-0362-4CDD-8ABC-AD298E4C1CD9}" destId="{3805658D-07D9-402A-87F6-CDDC1A2280E7}" srcOrd="1" destOrd="0" parTransId="{739FF15C-5B01-4B2F-A2AB-00D67B078207}" sibTransId="{63A25E66-200D-4FAE-9FFC-24DEA4BD6C32}"/>
    <dgm:cxn modelId="{31194E71-5C01-4587-91A3-82526FE18086}" type="presParOf" srcId="{383CF4AD-E562-468D-A146-774257D21302}" destId="{CF4F7E75-F930-4BEF-BF80-AA5302E8E054}" srcOrd="0" destOrd="0" presId="urn:microsoft.com/office/officeart/2005/8/layout/process4"/>
    <dgm:cxn modelId="{BE3EDC38-9CE4-4A1B-9F4E-29625A369176}" type="presParOf" srcId="{CF4F7E75-F930-4BEF-BF80-AA5302E8E054}" destId="{D0FEF519-ED7E-44D1-B9CF-DA428EAAEC6F}" srcOrd="0" destOrd="0" presId="urn:microsoft.com/office/officeart/2005/8/layout/process4"/>
    <dgm:cxn modelId="{26BD2921-FAFA-4F52-B472-566107215F17}" type="presParOf" srcId="{CF4F7E75-F930-4BEF-BF80-AA5302E8E054}" destId="{AC9E72CD-5045-424F-88BC-33012050B89E}" srcOrd="1" destOrd="0" presId="urn:microsoft.com/office/officeart/2005/8/layout/process4"/>
    <dgm:cxn modelId="{A8921B92-B3F9-44F2-A14E-21ADA211ADA7}" type="presParOf" srcId="{CF4F7E75-F930-4BEF-BF80-AA5302E8E054}" destId="{BF605EF0-EFAD-483A-8172-071242823AD0}" srcOrd="2" destOrd="0" presId="urn:microsoft.com/office/officeart/2005/8/layout/process4"/>
    <dgm:cxn modelId="{358ABA59-8FCD-472D-AEF6-55C0DA502A4A}" type="presParOf" srcId="{BF605EF0-EFAD-483A-8172-071242823AD0}" destId="{4001AD4C-C34E-4B75-9AC4-7BCC93215A05}" srcOrd="0" destOrd="0" presId="urn:microsoft.com/office/officeart/2005/8/layout/process4"/>
    <dgm:cxn modelId="{10147B30-99BD-48AD-8D2B-854D344CB205}" type="presParOf" srcId="{BF605EF0-EFAD-483A-8172-071242823AD0}" destId="{1DF56AC5-F445-46EE-B139-AD0033C965D2}" srcOrd="1" destOrd="0" presId="urn:microsoft.com/office/officeart/2005/8/layout/process4"/>
    <dgm:cxn modelId="{45F881AA-14E9-45E0-935A-97ED500CD95A}" type="presParOf" srcId="{383CF4AD-E562-468D-A146-774257D21302}" destId="{89EEC162-7164-4276-9C9A-ACE8F92C36A8}" srcOrd="1" destOrd="0" presId="urn:microsoft.com/office/officeart/2005/8/layout/process4"/>
    <dgm:cxn modelId="{FDC42CD4-34AF-4928-ABAD-7241C19C5682}" type="presParOf" srcId="{383CF4AD-E562-468D-A146-774257D21302}" destId="{A0834091-8F98-4CBD-AC2E-AF47C52CFADB}" srcOrd="2" destOrd="0" presId="urn:microsoft.com/office/officeart/2005/8/layout/process4"/>
    <dgm:cxn modelId="{95CEB221-1767-49C9-A689-0999D0AFB0BC}" type="presParOf" srcId="{A0834091-8F98-4CBD-AC2E-AF47C52CFADB}" destId="{09632279-9824-48AA-98B9-380B076AB7B9}" srcOrd="0" destOrd="0" presId="urn:microsoft.com/office/officeart/2005/8/layout/process4"/>
    <dgm:cxn modelId="{7DF96378-5C3F-44FD-8E22-47FC1DA8414F}" type="presParOf" srcId="{A0834091-8F98-4CBD-AC2E-AF47C52CFADB}" destId="{52F2DFA6-0CB8-491D-B751-E81441FB8701}" srcOrd="1" destOrd="0" presId="urn:microsoft.com/office/officeart/2005/8/layout/process4"/>
    <dgm:cxn modelId="{BDD053FC-288E-4570-91F3-0562621462EF}" type="presParOf" srcId="{A0834091-8F98-4CBD-AC2E-AF47C52CFADB}" destId="{0F9D88EC-7855-4887-BEAC-BD19FC649FE6}" srcOrd="2" destOrd="0" presId="urn:microsoft.com/office/officeart/2005/8/layout/process4"/>
    <dgm:cxn modelId="{FF5F2B06-1CB2-4DAF-9059-7FB0BEC28A1B}" type="presParOf" srcId="{0F9D88EC-7855-4887-BEAC-BD19FC649FE6}" destId="{4C719334-D36C-4FE3-AEC2-8ADD428462BC}" srcOrd="0" destOrd="0" presId="urn:microsoft.com/office/officeart/2005/8/layout/process4"/>
    <dgm:cxn modelId="{CF1D89A0-6368-41C9-8122-C25E8D2C26B7}" type="presParOf" srcId="{0F9D88EC-7855-4887-BEAC-BD19FC649FE6}" destId="{586FACC5-A2F5-429C-9356-193B98CCD3B1}" srcOrd="1" destOrd="0" presId="urn:microsoft.com/office/officeart/2005/8/layout/process4"/>
    <dgm:cxn modelId="{07BA97CE-764F-4778-8E51-4A44254173B6}" type="presParOf" srcId="{383CF4AD-E562-468D-A146-774257D21302}" destId="{35AB2966-2E00-40B5-92FA-6E6DB70C71A5}" srcOrd="3" destOrd="0" presId="urn:microsoft.com/office/officeart/2005/8/layout/process4"/>
    <dgm:cxn modelId="{AE81F784-4E2C-4942-9D91-84E570844914}" type="presParOf" srcId="{383CF4AD-E562-468D-A146-774257D21302}" destId="{8487A4A7-067D-413F-836A-F0EB2B47388D}" srcOrd="4" destOrd="0" presId="urn:microsoft.com/office/officeart/2005/8/layout/process4"/>
    <dgm:cxn modelId="{79FB3B4B-FBDE-40AC-9667-E57B42D7A07A}" type="presParOf" srcId="{8487A4A7-067D-413F-836A-F0EB2B47388D}" destId="{198C017B-29FA-4209-92C1-0C425EF02084}" srcOrd="0" destOrd="0" presId="urn:microsoft.com/office/officeart/2005/8/layout/process4"/>
    <dgm:cxn modelId="{6F7AF2AB-49F1-457E-A581-F19A562BA95E}" type="presParOf" srcId="{8487A4A7-067D-413F-836A-F0EB2B47388D}" destId="{DFA85DE4-8B1E-4E93-81CD-6710550E0851}" srcOrd="1" destOrd="0" presId="urn:microsoft.com/office/officeart/2005/8/layout/process4"/>
    <dgm:cxn modelId="{4E60AF31-9827-4069-85A6-8C14D0A3C503}" type="presParOf" srcId="{8487A4A7-067D-413F-836A-F0EB2B47388D}" destId="{7B8D3AAD-4571-48E7-8E7B-4E8E88498E09}" srcOrd="2" destOrd="0" presId="urn:microsoft.com/office/officeart/2005/8/layout/process4"/>
    <dgm:cxn modelId="{DD432CFF-439A-4DBA-AAC5-C62702E1CA77}" type="presParOf" srcId="{7B8D3AAD-4571-48E7-8E7B-4E8E88498E09}" destId="{27A7B629-5867-4A7A-8E0D-596FBAEB2761}" srcOrd="0" destOrd="0" presId="urn:microsoft.com/office/officeart/2005/8/layout/process4"/>
    <dgm:cxn modelId="{7B2526E7-C98B-4D0C-A72C-BABA9075ED60}" type="presParOf" srcId="{7B8D3AAD-4571-48E7-8E7B-4E8E88498E09}" destId="{FDFBD4FD-74CB-46B3-AD6D-942E3AB37712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801302-25C2-4321-A1FC-D09DD54F53DB}">
      <dsp:nvSpPr>
        <dsp:cNvPr id="0" name=""/>
        <dsp:cNvSpPr/>
      </dsp:nvSpPr>
      <dsp:spPr>
        <a:xfrm>
          <a:off x="0" y="3406931"/>
          <a:ext cx="8229600" cy="1118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Downstream</a:t>
          </a:r>
          <a:endParaRPr lang="en-US" sz="2100" kern="1200" dirty="0"/>
        </a:p>
      </dsp:txBody>
      <dsp:txXfrm>
        <a:off x="0" y="3406931"/>
        <a:ext cx="8229600" cy="603844"/>
      </dsp:txXfrm>
    </dsp:sp>
    <dsp:sp modelId="{E496AF4B-C8F2-4066-8F02-F8DA7BEB5B9A}">
      <dsp:nvSpPr>
        <dsp:cNvPr id="0" name=""/>
        <dsp:cNvSpPr/>
      </dsp:nvSpPr>
      <dsp:spPr>
        <a:xfrm>
          <a:off x="0" y="3988412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Suppliers</a:t>
          </a:r>
          <a:endParaRPr lang="en-US" sz="2000" kern="1200" dirty="0"/>
        </a:p>
      </dsp:txBody>
      <dsp:txXfrm>
        <a:off x="0" y="3988412"/>
        <a:ext cx="4114799" cy="514386"/>
      </dsp:txXfrm>
    </dsp:sp>
    <dsp:sp modelId="{97126382-65FB-4562-9DCC-9C9936550E93}">
      <dsp:nvSpPr>
        <dsp:cNvPr id="0" name=""/>
        <dsp:cNvSpPr/>
      </dsp:nvSpPr>
      <dsp:spPr>
        <a:xfrm>
          <a:off x="4114800" y="3988412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Oracle, </a:t>
          </a:r>
          <a:r>
            <a:rPr lang="en-US" sz="2000" kern="1200" dirty="0" err="1" smtClean="0"/>
            <a:t>Healthquest</a:t>
          </a:r>
          <a:r>
            <a:rPr lang="en-US" sz="2000" kern="1200" dirty="0" smtClean="0"/>
            <a:t>, Crystal Reports</a:t>
          </a:r>
          <a:endParaRPr lang="en-US" sz="2000" kern="1200" dirty="0"/>
        </a:p>
      </dsp:txBody>
      <dsp:txXfrm>
        <a:off x="4114800" y="3988412"/>
        <a:ext cx="4114799" cy="514386"/>
      </dsp:txXfrm>
    </dsp:sp>
    <dsp:sp modelId="{70342714-E25A-48ED-8BC2-8D25D6AB77CE}">
      <dsp:nvSpPr>
        <dsp:cNvPr id="0" name=""/>
        <dsp:cNvSpPr/>
      </dsp:nvSpPr>
      <dsp:spPr>
        <a:xfrm rot="10800000">
          <a:off x="0" y="1703865"/>
          <a:ext cx="82296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Lawson Materials Management Information System (MMIS)</a:t>
          </a:r>
          <a:endParaRPr lang="en-US" sz="2100" kern="1200" dirty="0"/>
        </a:p>
      </dsp:txBody>
      <dsp:txXfrm>
        <a:off x="0" y="1703865"/>
        <a:ext cx="8229600" cy="603663"/>
      </dsp:txXfrm>
    </dsp:sp>
    <dsp:sp modelId="{38F768C4-3638-436D-879D-FA80171EA1DB}">
      <dsp:nvSpPr>
        <dsp:cNvPr id="0" name=""/>
        <dsp:cNvSpPr/>
      </dsp:nvSpPr>
      <dsp:spPr>
        <a:xfrm>
          <a:off x="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Users</a:t>
          </a:r>
          <a:endParaRPr lang="en-US" sz="2000" kern="1200" dirty="0"/>
        </a:p>
      </dsp:txBody>
      <dsp:txXfrm>
        <a:off x="0" y="2307529"/>
        <a:ext cx="4114799" cy="514231"/>
      </dsp:txXfrm>
    </dsp:sp>
    <dsp:sp modelId="{35FA3A7B-2DA1-4323-8CE4-8EB7C5B621E6}">
      <dsp:nvSpPr>
        <dsp:cNvPr id="0" name=""/>
        <dsp:cNvSpPr/>
      </dsp:nvSpPr>
      <dsp:spPr>
        <a:xfrm>
          <a:off x="411480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Admin</a:t>
          </a:r>
          <a:endParaRPr lang="en-US" sz="2000" kern="1200" dirty="0"/>
        </a:p>
      </dsp:txBody>
      <dsp:txXfrm>
        <a:off x="4114800" y="2307529"/>
        <a:ext cx="4114799" cy="514231"/>
      </dsp:txXfrm>
    </dsp:sp>
    <dsp:sp modelId="{B65A843F-13C6-4613-97C1-6463732DD02F}">
      <dsp:nvSpPr>
        <dsp:cNvPr id="0" name=""/>
        <dsp:cNvSpPr/>
      </dsp:nvSpPr>
      <dsp:spPr>
        <a:xfrm rot="10800000">
          <a:off x="0" y="799"/>
          <a:ext cx="82296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Upstream</a:t>
          </a:r>
          <a:endParaRPr lang="en-US" sz="2100" kern="1200" dirty="0"/>
        </a:p>
      </dsp:txBody>
      <dsp:txXfrm>
        <a:off x="0" y="799"/>
        <a:ext cx="8229600" cy="603663"/>
      </dsp:txXfrm>
    </dsp:sp>
    <dsp:sp modelId="{74AB6BCA-C8B9-4A01-8616-A09BC3187543}">
      <dsp:nvSpPr>
        <dsp:cNvPr id="0" name=""/>
        <dsp:cNvSpPr/>
      </dsp:nvSpPr>
      <dsp:spPr>
        <a:xfrm>
          <a:off x="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Suppliers</a:t>
          </a:r>
          <a:endParaRPr lang="en-US" sz="2000" kern="1200" dirty="0"/>
        </a:p>
      </dsp:txBody>
      <dsp:txXfrm>
        <a:off x="0" y="604463"/>
        <a:ext cx="4114799" cy="514231"/>
      </dsp:txXfrm>
    </dsp:sp>
    <dsp:sp modelId="{510122EB-25B7-4B00-81A6-F2FB44758590}">
      <dsp:nvSpPr>
        <dsp:cNvPr id="0" name=""/>
        <dsp:cNvSpPr/>
      </dsp:nvSpPr>
      <dsp:spPr>
        <a:xfrm>
          <a:off x="411480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Master File</a:t>
          </a:r>
          <a:endParaRPr lang="en-US" sz="2000" kern="1200" dirty="0"/>
        </a:p>
      </dsp:txBody>
      <dsp:txXfrm>
        <a:off x="4114800" y="604463"/>
        <a:ext cx="4114799" cy="5142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C45BCB-7A2D-43E2-A9F3-556B26FB042F}">
      <dsp:nvSpPr>
        <dsp:cNvPr id="0" name=""/>
        <dsp:cNvSpPr/>
      </dsp:nvSpPr>
      <dsp:spPr>
        <a:xfrm>
          <a:off x="0" y="1267415"/>
          <a:ext cx="1365780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Manufacturers</a:t>
          </a:r>
          <a:endParaRPr lang="en-US" sz="1500" kern="1200" dirty="0"/>
        </a:p>
      </dsp:txBody>
      <dsp:txXfrm>
        <a:off x="0" y="1267415"/>
        <a:ext cx="1365780" cy="432000"/>
      </dsp:txXfrm>
    </dsp:sp>
    <dsp:sp modelId="{995F0293-B881-49B7-82EA-E3BA4623CFFE}">
      <dsp:nvSpPr>
        <dsp:cNvPr id="0" name=""/>
        <dsp:cNvSpPr/>
      </dsp:nvSpPr>
      <dsp:spPr>
        <a:xfrm>
          <a:off x="280824" y="1742545"/>
          <a:ext cx="1365780" cy="1472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Supplies</a:t>
          </a:r>
          <a:endParaRPr lang="en-US" sz="1500" kern="1200" dirty="0"/>
        </a:p>
      </dsp:txBody>
      <dsp:txXfrm>
        <a:off x="280824" y="1742545"/>
        <a:ext cx="1365780" cy="1472871"/>
      </dsp:txXfrm>
    </dsp:sp>
    <dsp:sp modelId="{48AA7A44-4AC0-401F-9FAE-8AFDD68F52E2}">
      <dsp:nvSpPr>
        <dsp:cNvPr id="0" name=""/>
        <dsp:cNvSpPr/>
      </dsp:nvSpPr>
      <dsp:spPr>
        <a:xfrm rot="67540">
          <a:off x="1573056" y="1335205"/>
          <a:ext cx="439601" cy="34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67540">
        <a:off x="1573056" y="1335205"/>
        <a:ext cx="439601" cy="340039"/>
      </dsp:txXfrm>
    </dsp:sp>
    <dsp:sp modelId="{9CC01C2D-A66A-40A6-B9C0-8E6407303295}">
      <dsp:nvSpPr>
        <dsp:cNvPr id="0" name=""/>
        <dsp:cNvSpPr/>
      </dsp:nvSpPr>
      <dsp:spPr>
        <a:xfrm>
          <a:off x="2195056" y="1310545"/>
          <a:ext cx="1365780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Distributors</a:t>
          </a:r>
          <a:endParaRPr lang="en-US" sz="1500" kern="1200" dirty="0"/>
        </a:p>
      </dsp:txBody>
      <dsp:txXfrm>
        <a:off x="2195056" y="1310545"/>
        <a:ext cx="1365780" cy="432000"/>
      </dsp:txXfrm>
    </dsp:sp>
    <dsp:sp modelId="{F5441C44-27C3-4C55-97E7-9F86C49A3C32}">
      <dsp:nvSpPr>
        <dsp:cNvPr id="0" name=""/>
        <dsp:cNvSpPr/>
      </dsp:nvSpPr>
      <dsp:spPr>
        <a:xfrm>
          <a:off x="2474794" y="1742545"/>
          <a:ext cx="1365780" cy="1472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Cardinal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Direct shipping</a:t>
          </a:r>
          <a:endParaRPr lang="en-US" sz="1500" kern="1200" dirty="0"/>
        </a:p>
      </dsp:txBody>
      <dsp:txXfrm>
        <a:off x="2474794" y="1742545"/>
        <a:ext cx="1365780" cy="1472871"/>
      </dsp:txXfrm>
    </dsp:sp>
    <dsp:sp modelId="{B95978B8-2B3F-4886-956A-9AB6A5B71023}">
      <dsp:nvSpPr>
        <dsp:cNvPr id="0" name=""/>
        <dsp:cNvSpPr/>
      </dsp:nvSpPr>
      <dsp:spPr>
        <a:xfrm>
          <a:off x="3767883" y="1356526"/>
          <a:ext cx="438940" cy="34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767883" y="1356526"/>
        <a:ext cx="438940" cy="340039"/>
      </dsp:txXfrm>
    </dsp:sp>
    <dsp:sp modelId="{8F85416E-CD27-4BD2-94E7-AA2A1DDE91EF}">
      <dsp:nvSpPr>
        <dsp:cNvPr id="0" name=""/>
        <dsp:cNvSpPr/>
      </dsp:nvSpPr>
      <dsp:spPr>
        <a:xfrm>
          <a:off x="4389025" y="1310545"/>
          <a:ext cx="1365780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Facility</a:t>
          </a:r>
          <a:endParaRPr lang="en-US" sz="1500" kern="1200" dirty="0"/>
        </a:p>
      </dsp:txBody>
      <dsp:txXfrm>
        <a:off x="4389025" y="1310545"/>
        <a:ext cx="1365780" cy="432000"/>
      </dsp:txXfrm>
    </dsp:sp>
    <dsp:sp modelId="{C664AD5C-3D2C-4857-8BD7-12454A6E5F54}">
      <dsp:nvSpPr>
        <dsp:cNvPr id="0" name=""/>
        <dsp:cNvSpPr/>
      </dsp:nvSpPr>
      <dsp:spPr>
        <a:xfrm>
          <a:off x="4668763" y="1742545"/>
          <a:ext cx="1365780" cy="1472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Mailroom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Receiving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Warehouse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</dsp:txBody>
      <dsp:txXfrm>
        <a:off x="4668763" y="1742545"/>
        <a:ext cx="1365780" cy="1472871"/>
      </dsp:txXfrm>
    </dsp:sp>
    <dsp:sp modelId="{67EAEF43-F8F8-41EC-B081-D710DAAEEF7D}">
      <dsp:nvSpPr>
        <dsp:cNvPr id="0" name=""/>
        <dsp:cNvSpPr/>
      </dsp:nvSpPr>
      <dsp:spPr>
        <a:xfrm>
          <a:off x="5961853" y="1356526"/>
          <a:ext cx="438940" cy="34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5961853" y="1356526"/>
        <a:ext cx="438940" cy="340039"/>
      </dsp:txXfrm>
    </dsp:sp>
    <dsp:sp modelId="{6FB555F1-52E5-4FAD-844D-A6606115AF30}">
      <dsp:nvSpPr>
        <dsp:cNvPr id="0" name=""/>
        <dsp:cNvSpPr/>
      </dsp:nvSpPr>
      <dsp:spPr>
        <a:xfrm>
          <a:off x="6582994" y="1310545"/>
          <a:ext cx="1365780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Patients</a:t>
          </a:r>
          <a:endParaRPr lang="en-US" sz="1500" kern="1200" dirty="0"/>
        </a:p>
      </dsp:txBody>
      <dsp:txXfrm>
        <a:off x="6582994" y="1310545"/>
        <a:ext cx="1365780" cy="432000"/>
      </dsp:txXfrm>
    </dsp:sp>
    <dsp:sp modelId="{D335272A-B4D3-459E-B1E2-B67A637BF5DB}">
      <dsp:nvSpPr>
        <dsp:cNvPr id="0" name=""/>
        <dsp:cNvSpPr/>
      </dsp:nvSpPr>
      <dsp:spPr>
        <a:xfrm>
          <a:off x="6862733" y="1742545"/>
          <a:ext cx="1365780" cy="1472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OR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Floors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Supply room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</dsp:txBody>
      <dsp:txXfrm>
        <a:off x="6862733" y="1742545"/>
        <a:ext cx="1365780" cy="147287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9E2536-ED45-4260-9D6C-EA2946499EC0}">
      <dsp:nvSpPr>
        <dsp:cNvPr id="0" name=""/>
        <dsp:cNvSpPr/>
      </dsp:nvSpPr>
      <dsp:spPr>
        <a:xfrm>
          <a:off x="1781615" y="-28770"/>
          <a:ext cx="4494040" cy="4494040"/>
        </a:xfrm>
        <a:prstGeom prst="circularArrow">
          <a:avLst>
            <a:gd name="adj1" fmla="val 5544"/>
            <a:gd name="adj2" fmla="val 330680"/>
            <a:gd name="adj3" fmla="val 13765712"/>
            <a:gd name="adj4" fmla="val 17392183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6E2F6D-FC96-4A54-BA81-C6B69DF76553}">
      <dsp:nvSpPr>
        <dsp:cNvPr id="0" name=""/>
        <dsp:cNvSpPr/>
      </dsp:nvSpPr>
      <dsp:spPr>
        <a:xfrm>
          <a:off x="2971807" y="3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Users’ Needs</a:t>
          </a:r>
          <a:endParaRPr lang="en-US" sz="2600" kern="1200" dirty="0"/>
        </a:p>
      </dsp:txBody>
      <dsp:txXfrm>
        <a:off x="2971807" y="3"/>
        <a:ext cx="2113657" cy="1056828"/>
      </dsp:txXfrm>
    </dsp:sp>
    <dsp:sp modelId="{E539EE31-4637-49E8-97E2-E82A9F08FE07}">
      <dsp:nvSpPr>
        <dsp:cNvPr id="0" name=""/>
        <dsp:cNvSpPr/>
      </dsp:nvSpPr>
      <dsp:spPr>
        <a:xfrm>
          <a:off x="4880609" y="132535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Orders Placed</a:t>
          </a:r>
          <a:endParaRPr lang="en-US" sz="2600" kern="1200" dirty="0"/>
        </a:p>
      </dsp:txBody>
      <dsp:txXfrm>
        <a:off x="4880609" y="1325359"/>
        <a:ext cx="2113657" cy="1056828"/>
      </dsp:txXfrm>
    </dsp:sp>
    <dsp:sp modelId="{DCDF97A9-DF74-4AFA-BB94-BB0D35F5E1BF}">
      <dsp:nvSpPr>
        <dsp:cNvPr id="0" name=""/>
        <dsp:cNvSpPr/>
      </dsp:nvSpPr>
      <dsp:spPr>
        <a:xfrm>
          <a:off x="4184423" y="346799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Items Shipped</a:t>
          </a:r>
          <a:endParaRPr lang="en-US" sz="2600" kern="1200" dirty="0"/>
        </a:p>
      </dsp:txBody>
      <dsp:txXfrm>
        <a:off x="4184423" y="3467999"/>
        <a:ext cx="2113657" cy="1056828"/>
      </dsp:txXfrm>
    </dsp:sp>
    <dsp:sp modelId="{41C6CACB-8301-4C41-AF97-1E24F4EBD588}">
      <dsp:nvSpPr>
        <dsp:cNvPr id="0" name=""/>
        <dsp:cNvSpPr/>
      </dsp:nvSpPr>
      <dsp:spPr>
        <a:xfrm>
          <a:off x="1931519" y="346799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Items Received</a:t>
          </a:r>
          <a:endParaRPr lang="en-US" sz="2600" kern="1200" dirty="0"/>
        </a:p>
      </dsp:txBody>
      <dsp:txXfrm>
        <a:off x="1931519" y="3467999"/>
        <a:ext cx="2113657" cy="1056828"/>
      </dsp:txXfrm>
    </dsp:sp>
    <dsp:sp modelId="{2ADEA1E0-07D5-4182-8B35-B851CBD75613}">
      <dsp:nvSpPr>
        <dsp:cNvPr id="0" name=""/>
        <dsp:cNvSpPr/>
      </dsp:nvSpPr>
      <dsp:spPr>
        <a:xfrm>
          <a:off x="1235333" y="132535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Items Distributed</a:t>
          </a:r>
          <a:endParaRPr lang="en-US" sz="2600" kern="1200" dirty="0"/>
        </a:p>
      </dsp:txBody>
      <dsp:txXfrm>
        <a:off x="1235333" y="1325359"/>
        <a:ext cx="2113657" cy="105682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9E72CD-5045-424F-88BC-33012050B89E}">
      <dsp:nvSpPr>
        <dsp:cNvPr id="0" name=""/>
        <dsp:cNvSpPr/>
      </dsp:nvSpPr>
      <dsp:spPr>
        <a:xfrm>
          <a:off x="0" y="3059187"/>
          <a:ext cx="6096000" cy="100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Improved Patient Care</a:t>
          </a:r>
          <a:endParaRPr lang="en-US" sz="1900" kern="1200" dirty="0"/>
        </a:p>
      </dsp:txBody>
      <dsp:txXfrm>
        <a:off x="0" y="3059187"/>
        <a:ext cx="6096000" cy="542210"/>
      </dsp:txXfrm>
    </dsp:sp>
    <dsp:sp modelId="{4001AD4C-C34E-4B75-9AC4-7BCC93215A05}">
      <dsp:nvSpPr>
        <dsp:cNvPr id="0" name=""/>
        <dsp:cNvSpPr/>
      </dsp:nvSpPr>
      <dsp:spPr>
        <a:xfrm>
          <a:off x="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Right Item/Right Patient/Right Time</a:t>
          </a:r>
          <a:endParaRPr lang="en-US" sz="1500" kern="1200" dirty="0"/>
        </a:p>
      </dsp:txBody>
      <dsp:txXfrm>
        <a:off x="0" y="3581316"/>
        <a:ext cx="3047999" cy="461883"/>
      </dsp:txXfrm>
    </dsp:sp>
    <dsp:sp modelId="{1DF56AC5-F445-46EE-B139-AD0033C965D2}">
      <dsp:nvSpPr>
        <dsp:cNvPr id="0" name=""/>
        <dsp:cNvSpPr/>
      </dsp:nvSpPr>
      <dsp:spPr>
        <a:xfrm>
          <a:off x="3048000" y="3581316"/>
          <a:ext cx="3047999" cy="4618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Eliminates Waste</a:t>
          </a:r>
          <a:endParaRPr lang="en-US" sz="1500" kern="1200" dirty="0"/>
        </a:p>
      </dsp:txBody>
      <dsp:txXfrm>
        <a:off x="3048000" y="3581316"/>
        <a:ext cx="3047999" cy="461883"/>
      </dsp:txXfrm>
    </dsp:sp>
    <dsp:sp modelId="{52F2DFA6-0CB8-491D-B751-E81441FB8701}">
      <dsp:nvSpPr>
        <dsp:cNvPr id="0" name=""/>
        <dsp:cNvSpPr/>
      </dsp:nvSpPr>
      <dsp:spPr>
        <a:xfrm rot="10800000">
          <a:off x="0" y="1529953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Decreased Costs</a:t>
          </a:r>
          <a:endParaRPr lang="en-US" sz="1900" kern="1200" dirty="0"/>
        </a:p>
      </dsp:txBody>
      <dsp:txXfrm>
        <a:off x="0" y="1529953"/>
        <a:ext cx="6096000" cy="542047"/>
      </dsp:txXfrm>
    </dsp:sp>
    <dsp:sp modelId="{4C719334-D36C-4FE3-AEC2-8ADD428462BC}">
      <dsp:nvSpPr>
        <dsp:cNvPr id="0" name=""/>
        <dsp:cNvSpPr/>
      </dsp:nvSpPr>
      <dsp:spPr>
        <a:xfrm>
          <a:off x="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“Just-In Time” Inventory</a:t>
          </a:r>
          <a:endParaRPr lang="en-US" sz="1500" kern="1200" dirty="0"/>
        </a:p>
      </dsp:txBody>
      <dsp:txXfrm>
        <a:off x="0" y="2072001"/>
        <a:ext cx="3047999" cy="461744"/>
      </dsp:txXfrm>
    </dsp:sp>
    <dsp:sp modelId="{586FACC5-A2F5-429C-9356-193B98CCD3B1}">
      <dsp:nvSpPr>
        <dsp:cNvPr id="0" name=""/>
        <dsp:cNvSpPr/>
      </dsp:nvSpPr>
      <dsp:spPr>
        <a:xfrm>
          <a:off x="3048000" y="2072001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Fewer Staff</a:t>
          </a:r>
          <a:endParaRPr lang="en-US" sz="1500" kern="1200" dirty="0"/>
        </a:p>
      </dsp:txBody>
      <dsp:txXfrm>
        <a:off x="3048000" y="2072001"/>
        <a:ext cx="3047999" cy="461744"/>
      </dsp:txXfrm>
    </dsp:sp>
    <dsp:sp modelId="{DFA85DE4-8B1E-4E93-81CD-6710550E0851}">
      <dsp:nvSpPr>
        <dsp:cNvPr id="0" name=""/>
        <dsp:cNvSpPr/>
      </dsp:nvSpPr>
      <dsp:spPr>
        <a:xfrm rot="10800000">
          <a:off x="0" y="718"/>
          <a:ext cx="6096000" cy="15442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Improved Accuracy and Enhanced Productivity</a:t>
          </a:r>
          <a:endParaRPr lang="en-US" sz="1900" kern="1200" dirty="0"/>
        </a:p>
      </dsp:txBody>
      <dsp:txXfrm>
        <a:off x="0" y="718"/>
        <a:ext cx="6096000" cy="542047"/>
      </dsp:txXfrm>
    </dsp:sp>
    <dsp:sp modelId="{27A7B629-5867-4A7A-8E0D-596FBAEB2761}">
      <dsp:nvSpPr>
        <dsp:cNvPr id="0" name=""/>
        <dsp:cNvSpPr/>
      </dsp:nvSpPr>
      <dsp:spPr>
        <a:xfrm>
          <a:off x="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MMIS</a:t>
          </a:r>
          <a:endParaRPr lang="en-US" sz="1500" kern="1200" dirty="0"/>
        </a:p>
      </dsp:txBody>
      <dsp:txXfrm>
        <a:off x="0" y="542766"/>
        <a:ext cx="3047999" cy="461744"/>
      </dsp:txXfrm>
    </dsp:sp>
    <dsp:sp modelId="{FDFBD4FD-74CB-46B3-AD6D-942E3AB37712}">
      <dsp:nvSpPr>
        <dsp:cNvPr id="0" name=""/>
        <dsp:cNvSpPr/>
      </dsp:nvSpPr>
      <dsp:spPr>
        <a:xfrm>
          <a:off x="3048000" y="542766"/>
          <a:ext cx="3047999" cy="4617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RSS</a:t>
          </a:r>
          <a:endParaRPr lang="en-US" sz="1500" kern="1200" dirty="0"/>
        </a:p>
      </dsp:txBody>
      <dsp:txXfrm>
        <a:off x="3048000" y="542766"/>
        <a:ext cx="3047999" cy="461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75FF3-68D8-45E1-8F57-3E1B23658BA4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DCFAC-B6C1-4288-ABB3-15C2A3B17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GS</a:t>
            </a:r>
            <a:r>
              <a:rPr lang="en-US" dirty="0" smtClean="0"/>
              <a:t>GS1, the standard currently advocated by AHRMM to promote safe and efficient supply chain management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DCFAC-B6C1-4288-ABB3-15C2A3B1759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including product descriptions is fed into MMIS from the suppliers and a master file is created</a:t>
            </a:r>
            <a:r>
              <a:rPr lang="en-US" baseline="0" dirty="0" smtClean="0"/>
              <a:t> by Materials managers to complete product info and to attach a vendor contract, which ensures accurate pricing and ordering. Descriptions of special orders not supplied by cardinal can also be entered.</a:t>
            </a:r>
          </a:p>
          <a:p>
            <a:r>
              <a:rPr lang="en-US" baseline="0" dirty="0" smtClean="0"/>
              <a:t>Within MMIS, users place orders, receive deliveries and manage par inventory. Downstream </a:t>
            </a:r>
            <a:r>
              <a:rPr lang="en-US" baseline="0" dirty="0" err="1" smtClean="0"/>
              <a:t>healthquest</a:t>
            </a:r>
            <a:r>
              <a:rPr lang="en-US" baseline="0" dirty="0" smtClean="0"/>
              <a:t> captures data for patient billing, admin can generate reports from Crystal and Oracles finance and accounting functions  with orders/delivery. In addition suppliers receive orders.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DCFAC-B6C1-4288-ABB3-15C2A3B175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dirty="0" smtClean="0"/>
              <a:t>Multiple names and item numbers for a given item</a:t>
            </a:r>
          </a:p>
          <a:p>
            <a:pPr lvl="2"/>
            <a:r>
              <a:rPr lang="en-US" dirty="0" smtClean="0"/>
              <a:t>Outdated paper catalogs</a:t>
            </a:r>
          </a:p>
          <a:p>
            <a:pPr lvl="2"/>
            <a:r>
              <a:rPr lang="en-US" dirty="0" smtClean="0"/>
              <a:t>Paper</a:t>
            </a:r>
          </a:p>
          <a:p>
            <a:pPr lvl="2"/>
            <a:r>
              <a:rPr lang="en-US" dirty="0" smtClean="0"/>
              <a:t>Time-consuming</a:t>
            </a:r>
          </a:p>
          <a:p>
            <a:pPr lvl="2"/>
            <a:r>
              <a:rPr lang="en-US" dirty="0" smtClean="0"/>
              <a:t>Lost orders/tracking</a:t>
            </a:r>
          </a:p>
          <a:p>
            <a:pPr lvl="2"/>
            <a:r>
              <a:rPr lang="en-US" dirty="0" smtClean="0"/>
              <a:t>Approval process</a:t>
            </a:r>
          </a:p>
          <a:p>
            <a:pPr lvl="3"/>
            <a:r>
              <a:rPr lang="en-US" dirty="0" smtClean="0"/>
              <a:t>Purchasing authority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DCFAC-B6C1-4288-ABB3-15C2A3B175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Error prone                                                                                                    enhanced by associated product details and vendor contracts</a:t>
            </a:r>
          </a:p>
          <a:p>
            <a:pPr lvl="1"/>
            <a:r>
              <a:rPr lang="en-US" dirty="0" smtClean="0"/>
              <a:t>slow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DCFAC-B6C1-4288-ABB3-15C2A3B1759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“par” level is the maximum number of items to be stored in a given area</a:t>
            </a:r>
          </a:p>
          <a:p>
            <a:pPr lvl="2"/>
            <a:r>
              <a:rPr lang="en-US" dirty="0" smtClean="0"/>
              <a:t>Lawson Solutions: Par</a:t>
            </a:r>
            <a:r>
              <a:rPr lang="en-US" baseline="0" dirty="0" smtClean="0"/>
              <a:t> levels-</a:t>
            </a:r>
            <a:r>
              <a:rPr lang="en-US" dirty="0" smtClean="0"/>
              <a:t>Adjustable,</a:t>
            </a:r>
            <a:r>
              <a:rPr lang="en-US" baseline="0" dirty="0" smtClean="0"/>
              <a:t> </a:t>
            </a:r>
            <a:r>
              <a:rPr lang="en-US" dirty="0" smtClean="0"/>
              <a:t>Generates reports to flag insufficient levels</a:t>
            </a:r>
          </a:p>
          <a:p>
            <a:pPr lvl="2"/>
            <a:r>
              <a:rPr lang="en-US" dirty="0" err="1" smtClean="0"/>
              <a:t>Scanners:used</a:t>
            </a:r>
            <a:r>
              <a:rPr lang="en-US" dirty="0" smtClean="0"/>
              <a:t> by counters who scan remaining items on units , sync results to main system and to replenish items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DCFAC-B6C1-4288-ABB3-15C2A3B1759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Tasks/Purchase orders :</a:t>
            </a:r>
            <a:r>
              <a:rPr lang="en-US" dirty="0" smtClean="0"/>
              <a:t>Slow, Potential for lost orders,</a:t>
            </a:r>
            <a:r>
              <a:rPr lang="en-US" baseline="0" dirty="0" smtClean="0"/>
              <a:t> </a:t>
            </a:r>
            <a:r>
              <a:rPr lang="en-US" dirty="0" smtClean="0"/>
              <a:t>Minimal tracking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Lawson:</a:t>
            </a:r>
            <a:r>
              <a:rPr lang="en-US" baseline="0" dirty="0" smtClean="0"/>
              <a:t> decreases turnaround time, allows for just in time inventory, fax </a:t>
            </a:r>
            <a:r>
              <a:rPr lang="en-US" baseline="0" dirty="0" err="1" smtClean="0"/>
              <a:t>integrator</a:t>
            </a:r>
            <a:r>
              <a:rPr lang="en-US" dirty="0" err="1" smtClean="0"/>
              <a:t>Converts</a:t>
            </a:r>
            <a:r>
              <a:rPr lang="en-US" dirty="0" smtClean="0"/>
              <a:t> fax orders to EDI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DCFAC-B6C1-4288-ABB3-15C2A3B1759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item received from cardinal or by delivery service can be scanned</a:t>
            </a:r>
            <a:r>
              <a:rPr lang="en-US" baseline="0" dirty="0" smtClean="0"/>
              <a:t> or uploaded by item number to match orders in MMIS</a:t>
            </a:r>
          </a:p>
          <a:p>
            <a:r>
              <a:rPr lang="en-US" baseline="0" dirty="0" smtClean="0"/>
              <a:t>Since orders are placed with final destination information, Cardinal loads trucks in palates by destination, e.g. OR, NICU, facilitating rapid same day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DCFAC-B6C1-4288-ABB3-15C2A3B1759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14176-6995-4C10-A289-2A9483F4AD31}" type="datetimeFigureOut">
              <a:rPr lang="en-US" smtClean="0"/>
              <a:pPr/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5DB37-3338-4557-9391-141B64A63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hyperlink" Target="http://en.wikipedia.org/wiki/Quality_control" TargetMode="External"/><Relationship Id="rId7" Type="http://schemas.openxmlformats.org/officeDocument/2006/relationships/diagramColors" Target="../diagrams/colors2.xml"/><Relationship Id="rId2" Type="http://schemas.openxmlformats.org/officeDocument/2006/relationships/hyperlink" Target="http://en.wikipedia.org/wiki/Supply_chain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82962"/>
          </a:xfrm>
        </p:spPr>
        <p:txBody>
          <a:bodyPr/>
          <a:lstStyle/>
          <a:p>
            <a:r>
              <a:rPr lang="en-US" dirty="0" smtClean="0"/>
              <a:t>Lawson Healthcare Solutions</a:t>
            </a:r>
            <a:br>
              <a:rPr lang="en-US" dirty="0" smtClean="0"/>
            </a:br>
            <a:r>
              <a:rPr lang="en-US" b="1" dirty="0" smtClean="0"/>
              <a:t>Optimization of Key Resources</a:t>
            </a:r>
            <a:br>
              <a:rPr lang="en-US" b="1" dirty="0" smtClean="0"/>
            </a:br>
            <a:r>
              <a:rPr lang="en-US" b="1" dirty="0" smtClean="0"/>
              <a:t>Forms a Foundation for</a:t>
            </a:r>
            <a:br>
              <a:rPr lang="en-US" b="1" dirty="0" smtClean="0"/>
            </a:br>
            <a:r>
              <a:rPr lang="en-US" b="1" dirty="0" smtClean="0"/>
              <a:t>Excellent Patient Care</a:t>
            </a:r>
            <a:endParaRPr lang="en-US" dirty="0"/>
          </a:p>
        </p:txBody>
      </p:sp>
      <p:pic>
        <p:nvPicPr>
          <p:cNvPr id="4" name="Content Placeholder 3" descr="lawsonlog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533775"/>
            <a:ext cx="2514600" cy="3324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Items- Par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000" dirty="0" smtClean="0"/>
              <a:t>Tasks</a:t>
            </a:r>
          </a:p>
          <a:p>
            <a:pPr marL="342900" lvl="1" indent="-342900"/>
            <a:r>
              <a:rPr lang="en-US" dirty="0" smtClean="0"/>
              <a:t>Establish and adjust par inventory goals for units and storage areas</a:t>
            </a:r>
          </a:p>
          <a:p>
            <a:pPr marL="342900" lvl="1" indent="-342900"/>
            <a:r>
              <a:rPr lang="en-US" dirty="0" smtClean="0"/>
              <a:t>Determine items used on a routine basis</a:t>
            </a:r>
          </a:p>
          <a:p>
            <a:pPr marL="342900" lvl="1" indent="-342900"/>
            <a:r>
              <a:rPr lang="en-US" dirty="0" smtClean="0"/>
              <a:t>Place orders to replenish items, i.e. maintain par levels</a:t>
            </a:r>
          </a:p>
          <a:p>
            <a:pPr marL="742950" lvl="2" indent="-342900"/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</a:t>
            </a:r>
            <a:r>
              <a:rPr lang="en-US" sz="3000" dirty="0" smtClean="0">
                <a:solidFill>
                  <a:srgbClr val="FF0000"/>
                </a:solidFill>
              </a:rPr>
              <a:t>wson Solution</a:t>
            </a:r>
          </a:p>
          <a:p>
            <a:pPr lvl="1"/>
            <a:r>
              <a:rPr lang="en-US" dirty="0" smtClean="0"/>
              <a:t>Maintains </a:t>
            </a:r>
            <a:r>
              <a:rPr lang="en-US" dirty="0" smtClean="0">
                <a:solidFill>
                  <a:srgbClr val="FF0000"/>
                </a:solidFill>
              </a:rPr>
              <a:t>electronic database of par levels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Supports </a:t>
            </a:r>
            <a:r>
              <a:rPr lang="en-US" dirty="0" smtClean="0">
                <a:solidFill>
                  <a:srgbClr val="FF0000"/>
                </a:solidFill>
              </a:rPr>
              <a:t>hand held </a:t>
            </a:r>
            <a:r>
              <a:rPr lang="en-US" dirty="0" smtClean="0">
                <a:solidFill>
                  <a:srgbClr val="FF0000"/>
                </a:solidFill>
              </a:rPr>
              <a:t>scanners</a:t>
            </a:r>
            <a:endParaRPr lang="en-US" dirty="0" smtClean="0"/>
          </a:p>
          <a:p>
            <a:pPr lvl="1"/>
            <a:r>
              <a:rPr lang="en-US" dirty="0" smtClean="0"/>
              <a:t>Scanners </a:t>
            </a:r>
            <a:r>
              <a:rPr lang="en-US" dirty="0" smtClean="0">
                <a:solidFill>
                  <a:srgbClr val="FF0000"/>
                </a:solidFill>
              </a:rPr>
              <a:t>generate </a:t>
            </a:r>
            <a:r>
              <a:rPr lang="en-US" dirty="0" smtClean="0">
                <a:solidFill>
                  <a:srgbClr val="FF0000"/>
                </a:solidFill>
              </a:rPr>
              <a:t>automated </a:t>
            </a:r>
            <a:r>
              <a:rPr lang="en-US" dirty="0" smtClean="0">
                <a:solidFill>
                  <a:srgbClr val="FF0000"/>
                </a:solidFill>
              </a:rPr>
              <a:t>orders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Placing Orders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asks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Purchase orders faxed to </a:t>
            </a:r>
            <a:r>
              <a:rPr lang="en-US" dirty="0" smtClean="0"/>
              <a:t>suppliers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b="0" dirty="0" smtClean="0">
                <a:solidFill>
                  <a:srgbClr val="FF0000"/>
                </a:solidFill>
              </a:rPr>
              <a:t>Lawson Solutions</a:t>
            </a:r>
            <a:endParaRPr lang="en-US" sz="2800" b="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RSS and MMIS support </a:t>
            </a:r>
            <a:r>
              <a:rPr lang="en-US" sz="2800" dirty="0" smtClean="0">
                <a:solidFill>
                  <a:srgbClr val="FF0000"/>
                </a:solidFill>
              </a:rPr>
              <a:t>Electronic Data Interchange </a:t>
            </a:r>
            <a:r>
              <a:rPr lang="en-US" sz="2800" dirty="0" smtClean="0"/>
              <a:t>(EDI) through </a:t>
            </a:r>
            <a:r>
              <a:rPr lang="en-US" sz="2800" dirty="0" smtClean="0">
                <a:solidFill>
                  <a:srgbClr val="FF0000"/>
                </a:solidFill>
              </a:rPr>
              <a:t>Global Health Exchange </a:t>
            </a:r>
            <a:r>
              <a:rPr lang="en-US" sz="2800" dirty="0" smtClean="0"/>
              <a:t>(GHX)</a:t>
            </a:r>
          </a:p>
          <a:p>
            <a:pPr lvl="1"/>
            <a:r>
              <a:rPr lang="en-US" dirty="0" smtClean="0"/>
              <a:t>Enhances </a:t>
            </a:r>
            <a:r>
              <a:rPr lang="en-US" dirty="0" smtClean="0"/>
              <a:t>productivity </a:t>
            </a:r>
            <a:endParaRPr lang="en-US" dirty="0" smtClean="0"/>
          </a:p>
          <a:p>
            <a:pPr lvl="1"/>
            <a:r>
              <a:rPr lang="en-US" dirty="0" smtClean="0"/>
              <a:t>Creates an electronic trail of orders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F</a:t>
            </a:r>
            <a:r>
              <a:rPr lang="en-US" dirty="0" smtClean="0"/>
              <a:t>acilitates </a:t>
            </a:r>
            <a:r>
              <a:rPr lang="en-US" dirty="0" smtClean="0"/>
              <a:t>payment</a:t>
            </a:r>
          </a:p>
          <a:p>
            <a:pPr lvl="1"/>
            <a:r>
              <a:rPr lang="en-US" dirty="0" smtClean="0"/>
              <a:t>Allows future use of GS1 standards</a:t>
            </a:r>
          </a:p>
          <a:p>
            <a:pPr lvl="1"/>
            <a:endParaRPr lang="en-US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Lawson Electronic Fax </a:t>
            </a:r>
            <a:r>
              <a:rPr lang="en-US" sz="2800" dirty="0" smtClean="0">
                <a:solidFill>
                  <a:srgbClr val="FF0000"/>
                </a:solidFill>
              </a:rPr>
              <a:t>Integrator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Shipping &amp; Receiving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b="0" dirty="0"/>
              <a:t>T</a:t>
            </a:r>
            <a:r>
              <a:rPr lang="en-US" sz="2800" b="0" dirty="0" smtClean="0"/>
              <a:t>asks</a:t>
            </a:r>
            <a:endParaRPr lang="en-US" sz="2800" b="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Cross reference items with </a:t>
            </a:r>
            <a:r>
              <a:rPr lang="en-US" dirty="0" smtClean="0"/>
              <a:t>orders</a:t>
            </a:r>
            <a:endParaRPr lang="en-US" dirty="0" smtClean="0"/>
          </a:p>
          <a:p>
            <a:r>
              <a:rPr lang="en-US" dirty="0" smtClean="0"/>
              <a:t>Receipt of items from Cardinal, other distributors and delivery providers (Fed-Ex, UPS, USPS)</a:t>
            </a:r>
          </a:p>
          <a:p>
            <a:r>
              <a:rPr lang="en-US" dirty="0" smtClean="0"/>
              <a:t>Update Accounts </a:t>
            </a:r>
            <a:r>
              <a:rPr lang="en-US" dirty="0" smtClean="0"/>
              <a:t>Receivable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639762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rgbClr val="FF0000"/>
                </a:solidFill>
              </a:rPr>
              <a:t>Lawson solutions</a:t>
            </a:r>
            <a:endParaRPr lang="en-US" sz="2800" b="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Electronic</a:t>
            </a:r>
            <a:r>
              <a:rPr lang="en-US" dirty="0" smtClean="0"/>
              <a:t> </a:t>
            </a:r>
            <a:r>
              <a:rPr lang="en-US" dirty="0" smtClean="0"/>
              <a:t>matching of orders and </a:t>
            </a:r>
            <a:r>
              <a:rPr lang="en-US" dirty="0" smtClean="0"/>
              <a:t>deliveries</a:t>
            </a:r>
            <a:endParaRPr lang="en-US" dirty="0" smtClean="0"/>
          </a:p>
          <a:p>
            <a:r>
              <a:rPr lang="en-US" dirty="0" smtClean="0"/>
              <a:t>Maintains preset palate unloading </a:t>
            </a:r>
            <a:r>
              <a:rPr lang="en-US" dirty="0" smtClean="0"/>
              <a:t>by </a:t>
            </a:r>
            <a:r>
              <a:rPr lang="en-US" dirty="0" smtClean="0"/>
              <a:t>final destination</a:t>
            </a:r>
          </a:p>
          <a:p>
            <a:r>
              <a:rPr lang="en-US" dirty="0" smtClean="0"/>
              <a:t>MMIS interfaces with UAB Finance’s Oracle enterprise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b="0" dirty="0" smtClean="0"/>
              <a:t>Tasks</a:t>
            </a:r>
            <a:endParaRPr lang="en-US" sz="28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Deliver </a:t>
            </a:r>
            <a:r>
              <a:rPr lang="en-US" dirty="0" smtClean="0"/>
              <a:t>items</a:t>
            </a:r>
            <a:endParaRPr lang="en-US" dirty="0" smtClean="0"/>
          </a:p>
          <a:p>
            <a:r>
              <a:rPr lang="en-US" dirty="0" smtClean="0"/>
              <a:t>Track location of </a:t>
            </a:r>
            <a:r>
              <a:rPr lang="en-US" dirty="0" smtClean="0"/>
              <a:t>items</a:t>
            </a:r>
            <a:endParaRPr lang="en-US" dirty="0" smtClean="0"/>
          </a:p>
          <a:p>
            <a:r>
              <a:rPr lang="en-US" dirty="0" smtClean="0"/>
              <a:t>Respond to </a:t>
            </a:r>
            <a:r>
              <a:rPr lang="en-US" dirty="0" smtClean="0"/>
              <a:t>recalls</a:t>
            </a:r>
            <a:endParaRPr lang="en-US" dirty="0" smtClean="0"/>
          </a:p>
          <a:p>
            <a:r>
              <a:rPr lang="en-US" dirty="0" smtClean="0"/>
              <a:t>Monitor </a:t>
            </a:r>
            <a:r>
              <a:rPr lang="en-US" dirty="0" smtClean="0"/>
              <a:t>expirations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b="0" dirty="0" smtClean="0">
                <a:solidFill>
                  <a:srgbClr val="FF0000"/>
                </a:solidFill>
              </a:rPr>
              <a:t>Lawson Solutions</a:t>
            </a:r>
            <a:endParaRPr lang="en-US" sz="2800" b="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MMIS includes final destination information on </a:t>
            </a:r>
            <a:r>
              <a:rPr lang="en-US" dirty="0" smtClean="0"/>
              <a:t>all items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MMIS identifier </a:t>
            </a:r>
            <a:r>
              <a:rPr lang="en-US" dirty="0" smtClean="0"/>
              <a:t>specifies</a:t>
            </a:r>
            <a:r>
              <a:rPr lang="en-US" dirty="0" smtClean="0"/>
              <a:t>  </a:t>
            </a:r>
            <a:r>
              <a:rPr lang="en-US" dirty="0" err="1" smtClean="0"/>
              <a:t>deliverey</a:t>
            </a:r>
            <a:r>
              <a:rPr lang="en-US" dirty="0" smtClean="0"/>
              <a:t> location</a:t>
            </a:r>
            <a:endParaRPr lang="en-US" dirty="0" smtClean="0"/>
          </a:p>
          <a:p>
            <a:r>
              <a:rPr lang="en-US" dirty="0" smtClean="0"/>
              <a:t>Facilitates locating recalled and expired items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LAWSON MATERIALS MANAGEMENT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Resource Management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143000"/>
            <a:ext cx="518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Offers solutions to the 3 critical areas of Resource Management: </a:t>
            </a:r>
          </a:p>
          <a:p>
            <a:r>
              <a:rPr lang="en-US" dirty="0" smtClean="0"/>
              <a:t>Workforce</a:t>
            </a:r>
            <a:r>
              <a:rPr lang="en-US" dirty="0" smtClean="0">
                <a:solidFill>
                  <a:srgbClr val="FF0000"/>
                </a:solidFill>
              </a:rPr>
              <a:t>: Lawson Human Capital Management</a:t>
            </a:r>
          </a:p>
          <a:p>
            <a:r>
              <a:rPr lang="en-US" dirty="0" smtClean="0"/>
              <a:t>Supplies: </a:t>
            </a:r>
            <a:r>
              <a:rPr lang="en-US" dirty="0" smtClean="0">
                <a:solidFill>
                  <a:srgbClr val="FF0000"/>
                </a:solidFill>
              </a:rPr>
              <a:t>Lawson Supply Chain Management</a:t>
            </a:r>
            <a:endParaRPr lang="en-US" dirty="0" smtClean="0"/>
          </a:p>
          <a:p>
            <a:r>
              <a:rPr lang="en-US" dirty="0" smtClean="0"/>
              <a:t>Capital: </a:t>
            </a:r>
            <a:r>
              <a:rPr lang="en-US" dirty="0" smtClean="0">
                <a:solidFill>
                  <a:srgbClr val="FF0000"/>
                </a:solidFill>
              </a:rPr>
              <a:t>Lawson Financials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Lawson Supply Chain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Provides the latest inventory management tools to the health care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Compatible </a:t>
            </a:r>
            <a:r>
              <a:rPr lang="en-US" dirty="0" smtClean="0"/>
              <a:t>with </a:t>
            </a:r>
            <a:r>
              <a:rPr lang="en-US" dirty="0" smtClean="0"/>
              <a:t>U.N. </a:t>
            </a:r>
            <a:r>
              <a:rPr lang="en-US" dirty="0" smtClean="0"/>
              <a:t>Standard Products and Services Code® (</a:t>
            </a:r>
            <a:r>
              <a:rPr lang="en-US" dirty="0" smtClean="0"/>
              <a:t>UNSPSC) and GS1</a:t>
            </a:r>
          </a:p>
          <a:p>
            <a:r>
              <a:rPr lang="en-US" dirty="0" smtClean="0"/>
              <a:t>Leader </a:t>
            </a:r>
            <a:r>
              <a:rPr lang="en-US" dirty="0" smtClean="0"/>
              <a:t>in </a:t>
            </a:r>
            <a:r>
              <a:rPr lang="en-US" dirty="0" smtClean="0"/>
              <a:t>industry</a:t>
            </a:r>
          </a:p>
          <a:p>
            <a:pPr lvl="1">
              <a:buNone/>
            </a:pPr>
            <a:r>
              <a:rPr lang="en-US" dirty="0" smtClean="0"/>
              <a:t>–</a:t>
            </a:r>
            <a:r>
              <a:rPr lang="en-US" dirty="0" smtClean="0"/>
              <a:t>60% of the top 50 Integrated Delivery </a:t>
            </a:r>
            <a:r>
              <a:rPr lang="en-US" dirty="0" smtClean="0"/>
              <a:t>Networks</a:t>
            </a:r>
          </a:p>
          <a:p>
            <a:pPr lvl="1">
              <a:buNone/>
            </a:pPr>
            <a:r>
              <a:rPr lang="en-US" dirty="0" smtClean="0"/>
              <a:t>–33% market share (hospitals with 250+ beds)</a:t>
            </a:r>
          </a:p>
          <a:p>
            <a:pPr lvl="1">
              <a:buNone/>
            </a:pPr>
            <a:r>
              <a:rPr lang="en-US" dirty="0" smtClean="0"/>
              <a:t> </a:t>
            </a:r>
            <a:r>
              <a:rPr lang="en-US" dirty="0" smtClean="0"/>
              <a:t>- 4,000 customers in 40 countries, including 100 health care providers</a:t>
            </a:r>
          </a:p>
          <a:p>
            <a:r>
              <a:rPr lang="en-US" dirty="0" smtClean="0"/>
              <a:t>Competitors </a:t>
            </a:r>
            <a:r>
              <a:rPr lang="en-US" dirty="0" smtClean="0"/>
              <a:t>include IBM/</a:t>
            </a:r>
            <a:r>
              <a:rPr lang="en-US" dirty="0" err="1" smtClean="0"/>
              <a:t>Cognos</a:t>
            </a:r>
            <a:r>
              <a:rPr lang="en-US" dirty="0" smtClean="0"/>
              <a:t>, McKesson and Oracle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63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Materials Management</a:t>
            </a:r>
            <a:r>
              <a:rPr lang="en-US" sz="3600" dirty="0" smtClean="0"/>
              <a:t> is the branch of logistics that deals with the tangible components of a </a:t>
            </a:r>
            <a:r>
              <a:rPr lang="en-US" sz="3600" dirty="0" smtClean="0">
                <a:hlinkClick r:id="rId2" tooltip="Supply chain"/>
              </a:rPr>
              <a:t>supply chain</a:t>
            </a:r>
            <a:r>
              <a:rPr lang="en-US" sz="3600" dirty="0" smtClean="0"/>
              <a:t>. </a:t>
            </a:r>
            <a:r>
              <a:rPr lang="en-US" sz="3600" dirty="0" smtClean="0"/>
              <a:t>.. </a:t>
            </a:r>
            <a:r>
              <a:rPr lang="en-US" sz="3600" dirty="0" smtClean="0"/>
              <a:t>this covers </a:t>
            </a:r>
            <a:r>
              <a:rPr lang="en-US" sz="3600" dirty="0" smtClean="0"/>
              <a:t>acquisition, </a:t>
            </a:r>
            <a:r>
              <a:rPr lang="en-US" sz="3600" dirty="0" smtClean="0">
                <a:hlinkClick r:id="rId3" tooltip="Quality control"/>
              </a:rPr>
              <a:t>quality </a:t>
            </a:r>
            <a:r>
              <a:rPr lang="en-US" sz="3600" dirty="0" smtClean="0">
                <a:hlinkClick r:id="rId3" tooltip="Quality control"/>
              </a:rPr>
              <a:t>control</a:t>
            </a:r>
            <a:r>
              <a:rPr lang="en-US" sz="3600" dirty="0" smtClean="0"/>
              <a:t> ,</a:t>
            </a:r>
            <a:r>
              <a:rPr lang="en-US" sz="3600" dirty="0" smtClean="0"/>
              <a:t> </a:t>
            </a:r>
            <a:r>
              <a:rPr lang="en-US" sz="3600" dirty="0" smtClean="0"/>
              <a:t>purchasing and ordering </a:t>
            </a:r>
            <a:r>
              <a:rPr lang="en-US" sz="3600" dirty="0" smtClean="0"/>
              <a:t>…, </a:t>
            </a:r>
            <a:r>
              <a:rPr lang="en-US" sz="3600" dirty="0" smtClean="0"/>
              <a:t>and the standards involved in ordering, shipping, </a:t>
            </a:r>
            <a:r>
              <a:rPr lang="en-US" sz="3600" dirty="0" smtClean="0"/>
              <a:t>and warehousing  </a:t>
            </a:r>
            <a:br>
              <a:rPr lang="en-US" sz="3600" dirty="0" smtClean="0"/>
            </a:br>
            <a:r>
              <a:rPr lang="en-US" sz="2200" b="1" dirty="0" smtClean="0"/>
              <a:t>Wikipedia</a:t>
            </a:r>
            <a:r>
              <a:rPr lang="en-US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3429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Traditional/ Legacy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Inventory of Items maintained in hospital warehouse and storage areas in hospital.</a:t>
            </a:r>
          </a:p>
          <a:p>
            <a:r>
              <a:rPr lang="en-US" dirty="0" smtClean="0"/>
              <a:t>Large staff maintains inventory and searches for items as they are requested by units</a:t>
            </a:r>
          </a:p>
          <a:p>
            <a:r>
              <a:rPr lang="en-US" dirty="0" smtClean="0"/>
              <a:t>ESI/ NOVA software utilized to place orders, manage stock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 needs→→ Requesting Items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Tasks</a:t>
            </a:r>
          </a:p>
          <a:p>
            <a:pPr lvl="1"/>
            <a:r>
              <a:rPr lang="en-US" dirty="0" smtClean="0"/>
              <a:t>Catalog of items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Purchase Orders</a:t>
            </a: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Lawson Solution= </a:t>
            </a:r>
            <a:r>
              <a:rPr lang="en-US" sz="2600" i="1" dirty="0" smtClean="0">
                <a:solidFill>
                  <a:srgbClr val="FF0000"/>
                </a:solidFill>
              </a:rPr>
              <a:t>Materials Management </a:t>
            </a:r>
            <a:r>
              <a:rPr lang="en-US" i="1" dirty="0" smtClean="0">
                <a:solidFill>
                  <a:srgbClr val="FF0000"/>
                </a:solidFill>
              </a:rPr>
              <a:t>Inventory System (MMIS)</a:t>
            </a:r>
          </a:p>
          <a:p>
            <a:pPr lvl="1"/>
            <a:r>
              <a:rPr lang="en-US" dirty="0" smtClean="0"/>
              <a:t>On-line, searchable database of available items </a:t>
            </a:r>
          </a:p>
          <a:p>
            <a:pPr lvl="1"/>
            <a:r>
              <a:rPr lang="en-US" dirty="0" smtClean="0"/>
              <a:t>Detailed descriptions of products from supplier</a:t>
            </a:r>
          </a:p>
          <a:p>
            <a:pPr lvl="1"/>
            <a:r>
              <a:rPr lang="en-US" dirty="0" smtClean="0"/>
              <a:t>Each item contains all necessary fields to ensure order accuracy</a:t>
            </a:r>
          </a:p>
          <a:p>
            <a:pPr lvl="1"/>
            <a:r>
              <a:rPr lang="en-US" dirty="0" smtClean="0"/>
              <a:t>Every item has an associated vendor contract to ensure pricing accuracy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Items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Disconnect between user of items and supply </a:t>
            </a:r>
            <a:r>
              <a:rPr lang="en-US" dirty="0" smtClean="0"/>
              <a:t>technicians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solidFill>
                  <a:srgbClr val="FF0000"/>
                </a:solidFill>
              </a:rPr>
              <a:t>Lawson Solutions = </a:t>
            </a:r>
            <a:r>
              <a:rPr lang="en-US" b="0" i="1" dirty="0" smtClean="0">
                <a:solidFill>
                  <a:srgbClr val="FF0000"/>
                </a:solidFill>
              </a:rPr>
              <a:t>Requisition Self-Service (RSS)</a:t>
            </a:r>
            <a:endParaRPr lang="en-US" b="0" i="1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Orders placed directly by users</a:t>
            </a:r>
          </a:p>
          <a:p>
            <a:r>
              <a:rPr lang="en-US" dirty="0" smtClean="0"/>
              <a:t>Enhances </a:t>
            </a:r>
            <a:r>
              <a:rPr lang="en-US" dirty="0" smtClean="0"/>
              <a:t>a</a:t>
            </a:r>
            <a:r>
              <a:rPr lang="en-US" dirty="0" smtClean="0"/>
              <a:t>ccuracy </a:t>
            </a:r>
            <a:r>
              <a:rPr lang="en-US" dirty="0" smtClean="0"/>
              <a:t>and cost </a:t>
            </a:r>
            <a:r>
              <a:rPr lang="en-US" dirty="0" smtClean="0"/>
              <a:t>control</a:t>
            </a:r>
            <a:endParaRPr lang="en-US" dirty="0" smtClean="0"/>
          </a:p>
          <a:p>
            <a:r>
              <a:rPr lang="en-US" dirty="0" smtClean="0"/>
              <a:t> UAB –</a:t>
            </a:r>
          </a:p>
          <a:p>
            <a:pPr lvl="1"/>
            <a:r>
              <a:rPr lang="en-US" dirty="0" smtClean="0"/>
              <a:t>over </a:t>
            </a:r>
            <a:r>
              <a:rPr lang="en-US" dirty="0" smtClean="0"/>
              <a:t>2000 employees </a:t>
            </a:r>
            <a:r>
              <a:rPr lang="en-US" dirty="0" smtClean="0"/>
              <a:t> trained</a:t>
            </a:r>
          </a:p>
          <a:p>
            <a:pPr lvl="1"/>
            <a:r>
              <a:rPr lang="en-US" dirty="0" smtClean="0"/>
              <a:t>500 </a:t>
            </a:r>
            <a:r>
              <a:rPr lang="en-US" dirty="0" smtClean="0"/>
              <a:t>are regular users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829</Words>
  <Application>Microsoft Office PowerPoint</Application>
  <PresentationFormat>On-screen Show (4:3)</PresentationFormat>
  <Paragraphs>143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Lawson Healthcare Solutions Optimization of Key Resources Forms a Foundation for Excellent Patient Care</vt:lpstr>
      <vt:lpstr>Enterprise Resource Management</vt:lpstr>
      <vt:lpstr>Lawson Supply Chain Management</vt:lpstr>
      <vt:lpstr>Data Flow</vt:lpstr>
      <vt:lpstr>Materials Management is the branch of logistics that deals with the tangible components of a supply chain. .. this covers acquisition, quality control , purchasing and ordering …, and the standards involved in ordering, shipping, and warehousing   Wikipedia  </vt:lpstr>
      <vt:lpstr>Traditional/ Legacy Model</vt:lpstr>
      <vt:lpstr>Process</vt:lpstr>
      <vt:lpstr>Users needs→→ Requesting Items</vt:lpstr>
      <vt:lpstr>Requesting Items</vt:lpstr>
      <vt:lpstr>Requesting Items- Par Inventory</vt:lpstr>
      <vt:lpstr>Placing Orders</vt:lpstr>
      <vt:lpstr>Shipping &amp; Receiving</vt:lpstr>
      <vt:lpstr>Distribution</vt:lpstr>
      <vt:lpstr>LAWSON MATERIALS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</dc:title>
  <dc:creator>Kelly</dc:creator>
  <cp:lastModifiedBy>Kelly</cp:lastModifiedBy>
  <cp:revision>59</cp:revision>
  <dcterms:created xsi:type="dcterms:W3CDTF">2010-02-12T19:23:46Z</dcterms:created>
  <dcterms:modified xsi:type="dcterms:W3CDTF">2010-02-14T16:33:17Z</dcterms:modified>
</cp:coreProperties>
</file>